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5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7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8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10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5.xml" ContentType="application/vnd.openxmlformats-officedocument.presentationml.notesSlide+xml"/>
  <Override PartName="/ppt/diagrams/data12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diagrams/data2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ata6.xml" ContentType="application/vnd.openxmlformats-officedocument.drawingml.diagramData+xml"/>
  <Override PartName="/ppt/diagrams/layout40.xml" ContentType="application/vnd.openxmlformats-officedocument.drawingml.diagramLayout+xml"/>
  <Override PartName="/ppt/diagrams/quickStyle40.xml" ContentType="application/vnd.openxmlformats-officedocument.drawingml.diagramStyle+xml"/>
  <Override PartName="/ppt/diagrams/colors40.xml" ContentType="application/vnd.openxmlformats-officedocument.drawingml.diagramColors+xml"/>
  <Override PartName="/ppt/diagrams/data9.xml" ContentType="application/vnd.openxmlformats-officedocument.drawingml.diagramData+xml"/>
  <Override PartName="/ppt/diagrams/layout60.xml" ContentType="application/vnd.openxmlformats-officedocument.drawingml.diagramLayout+xml"/>
  <Override PartName="/ppt/diagrams/quickStyle60.xml" ContentType="application/vnd.openxmlformats-officedocument.drawingml.diagramStyle+xml"/>
  <Override PartName="/ppt/diagrams/colors60.xml" ContentType="application/vnd.openxmlformats-officedocument.drawingml.diagramColors+xml"/>
  <Override PartName="/ppt/diagrams/data11.xml" ContentType="application/vnd.openxmlformats-officedocument.drawingml.diagramData+xml"/>
  <Override PartName="/ppt/diagrams/layout70.xml" ContentType="application/vnd.openxmlformats-officedocument.drawingml.diagramLayout+xml"/>
  <Override PartName="/ppt/diagrams/quickStyle70.xml" ContentType="application/vnd.openxmlformats-officedocument.drawingml.diagramStyle+xml"/>
  <Override PartName="/ppt/diagrams/colors70.xml" ContentType="application/vnd.openxmlformats-officedocument.drawingml.diagramColor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1036" r:id="rId4"/>
    <p:sldId id="1137" r:id="rId5"/>
    <p:sldId id="1154" r:id="rId6"/>
    <p:sldId id="1138" r:id="rId7"/>
    <p:sldId id="1149" r:id="rId8"/>
    <p:sldId id="1157" r:id="rId9"/>
    <p:sldId id="1155" r:id="rId10"/>
    <p:sldId id="1156" r:id="rId11"/>
    <p:sldId id="1058" r:id="rId12"/>
    <p:sldId id="1150" r:id="rId13"/>
    <p:sldId id="1153" r:id="rId14"/>
    <p:sldId id="1159" r:id="rId15"/>
    <p:sldId id="1160" r:id="rId16"/>
    <p:sldId id="1158" r:id="rId17"/>
    <p:sldId id="1161" r:id="rId18"/>
    <p:sldId id="1146" r:id="rId19"/>
    <p:sldId id="1147" r:id="rId20"/>
    <p:sldId id="1162" r:id="rId21"/>
    <p:sldId id="1163" r:id="rId22"/>
    <p:sldId id="1145" r:id="rId23"/>
    <p:sldId id="1143" r:id="rId24"/>
    <p:sldId id="1148" r:id="rId25"/>
    <p:sldId id="1097" r:id="rId26"/>
  </p:sldIdLst>
  <p:sldSz cx="12188825" cy="6858000"/>
  <p:notesSz cx="6858000" cy="9144000"/>
  <p:custDataLst>
    <p:tags r:id="rId28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3D5FF"/>
    <a:srgbClr val="00A9E0"/>
    <a:srgbClr val="011E6F"/>
    <a:srgbClr val="005811"/>
    <a:srgbClr val="0097D6"/>
    <a:srgbClr val="0C2D80"/>
    <a:srgbClr val="152044"/>
    <a:srgbClr val="0C2C83"/>
    <a:srgbClr val="35A1C3"/>
    <a:srgbClr val="FE7B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9BD5A8-F6EF-934C-9F62-839B60572EAD}" v="369" dt="2025-05-25T21:53:46.09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6727" autoAdjust="0"/>
  </p:normalViewPr>
  <p:slideViewPr>
    <p:cSldViewPr snapToGrid="0" snapToObjects="1">
      <p:cViewPr varScale="1">
        <p:scale>
          <a:sx n="141" d="100"/>
          <a:sy n="141" d="100"/>
        </p:scale>
        <p:origin x="1072" y="184"/>
      </p:cViewPr>
      <p:guideLst>
        <p:guide orient="horz" pos="2160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chana Palayangoda" userId="8aa9bd25-0168-4c24-8f93-e835fae91f43" providerId="ADAL" clId="{D19BD5A8-F6EF-934C-9F62-839B60572EAD}"/>
    <pc:docChg chg="undo custSel addSld modSld">
      <pc:chgData name="Lochana Palayangoda" userId="8aa9bd25-0168-4c24-8f93-e835fae91f43" providerId="ADAL" clId="{D19BD5A8-F6EF-934C-9F62-839B60572EAD}" dt="2025-05-25T21:55:56.142" v="968" actId="20577"/>
      <pc:docMkLst>
        <pc:docMk/>
      </pc:docMkLst>
      <pc:sldChg chg="modSp mod modAnim">
        <pc:chgData name="Lochana Palayangoda" userId="8aa9bd25-0168-4c24-8f93-e835fae91f43" providerId="ADAL" clId="{D19BD5A8-F6EF-934C-9F62-839B60572EAD}" dt="2025-05-11T18:12:33.965" v="387"/>
        <pc:sldMkLst>
          <pc:docMk/>
          <pc:sldMk cId="4173540324" sldId="1058"/>
        </pc:sldMkLst>
        <pc:picChg chg="mod">
          <ac:chgData name="Lochana Palayangoda" userId="8aa9bd25-0168-4c24-8f93-e835fae91f43" providerId="ADAL" clId="{D19BD5A8-F6EF-934C-9F62-839B60572EAD}" dt="2025-05-11T17:46:50.955" v="0" actId="1076"/>
          <ac:picMkLst>
            <pc:docMk/>
            <pc:sldMk cId="4173540324" sldId="1058"/>
            <ac:picMk id="7" creationId="{E25DF173-A1B0-CC2A-C5C1-C24A4BF40F92}"/>
          </ac:picMkLst>
        </pc:picChg>
      </pc:sldChg>
      <pc:sldChg chg="addSp delSp modSp mod addAnim delAnim modAnim">
        <pc:chgData name="Lochana Palayangoda" userId="8aa9bd25-0168-4c24-8f93-e835fae91f43" providerId="ADAL" clId="{D19BD5A8-F6EF-934C-9F62-839B60572EAD}" dt="2025-05-25T21:55:56.142" v="968" actId="20577"/>
        <pc:sldMkLst>
          <pc:docMk/>
          <pc:sldMk cId="2436568393" sldId="1143"/>
        </pc:sldMkLst>
        <pc:graphicFrameChg chg="add mod modGraphic">
          <ac:chgData name="Lochana Palayangoda" userId="8aa9bd25-0168-4c24-8f93-e835fae91f43" providerId="ADAL" clId="{D19BD5A8-F6EF-934C-9F62-839B60572EAD}" dt="2025-05-25T21:55:49.072" v="959" actId="20577"/>
          <ac:graphicFrameMkLst>
            <pc:docMk/>
            <pc:sldMk cId="2436568393" sldId="1143"/>
            <ac:graphicFrameMk id="5" creationId="{9D6C8C78-6674-683A-7C29-29C66208BD27}"/>
          </ac:graphicFrameMkLst>
        </pc:graphicFrameChg>
        <pc:graphicFrameChg chg="mod modGraphic">
          <ac:chgData name="Lochana Palayangoda" userId="8aa9bd25-0168-4c24-8f93-e835fae91f43" providerId="ADAL" clId="{D19BD5A8-F6EF-934C-9F62-839B60572EAD}" dt="2025-05-25T21:55:56.142" v="968" actId="20577"/>
          <ac:graphicFrameMkLst>
            <pc:docMk/>
            <pc:sldMk cId="2436568393" sldId="1143"/>
            <ac:graphicFrameMk id="15" creationId="{32D22273-A331-FD94-A88D-CEE0B8438EFD}"/>
          </ac:graphicFrameMkLst>
        </pc:graphicFrameChg>
        <pc:picChg chg="add del mod">
          <ac:chgData name="Lochana Palayangoda" userId="8aa9bd25-0168-4c24-8f93-e835fae91f43" providerId="ADAL" clId="{D19BD5A8-F6EF-934C-9F62-839B60572EAD}" dt="2025-05-24T15:32:48.601" v="443" actId="1076"/>
          <ac:picMkLst>
            <pc:docMk/>
            <pc:sldMk cId="2436568393" sldId="1143"/>
            <ac:picMk id="8" creationId="{1333EAB5-66CE-D936-90FC-C6FA1788CB6A}"/>
          </ac:picMkLst>
        </pc:picChg>
      </pc:sldChg>
      <pc:sldChg chg="addSp delSp modSp mod delAnim modAnim modShow">
        <pc:chgData name="Lochana Palayangoda" userId="8aa9bd25-0168-4c24-8f93-e835fae91f43" providerId="ADAL" clId="{D19BD5A8-F6EF-934C-9F62-839B60572EAD}" dt="2025-05-24T15:50:03.652" v="514" actId="729"/>
        <pc:sldMkLst>
          <pc:docMk/>
          <pc:sldMk cId="2760916526" sldId="1147"/>
        </pc:sldMkLst>
        <pc:spChg chg="add mod">
          <ac:chgData name="Lochana Palayangoda" userId="8aa9bd25-0168-4c24-8f93-e835fae91f43" providerId="ADAL" clId="{D19BD5A8-F6EF-934C-9F62-839B60572EAD}" dt="2025-05-11T17:59:03.544" v="293" actId="207"/>
          <ac:spMkLst>
            <pc:docMk/>
            <pc:sldMk cId="2760916526" sldId="1147"/>
            <ac:spMk id="5" creationId="{79818375-CD33-7565-74BC-C9AB7DEE4B56}"/>
          </ac:spMkLst>
        </pc:spChg>
        <pc:spChg chg="add mod">
          <ac:chgData name="Lochana Palayangoda" userId="8aa9bd25-0168-4c24-8f93-e835fae91f43" providerId="ADAL" clId="{D19BD5A8-F6EF-934C-9F62-839B60572EAD}" dt="2025-05-11T18:00:23.473" v="302" actId="1076"/>
          <ac:spMkLst>
            <pc:docMk/>
            <pc:sldMk cId="2760916526" sldId="1147"/>
            <ac:spMk id="10" creationId="{3F5D08D0-E168-9F22-5489-5307CE982355}"/>
          </ac:spMkLst>
        </pc:spChg>
      </pc:sldChg>
      <pc:sldChg chg="modSp mod">
        <pc:chgData name="Lochana Palayangoda" userId="8aa9bd25-0168-4c24-8f93-e835fae91f43" providerId="ADAL" clId="{D19BD5A8-F6EF-934C-9F62-839B60572EAD}" dt="2025-05-25T21:53:51.341" v="894" actId="1076"/>
        <pc:sldMkLst>
          <pc:docMk/>
          <pc:sldMk cId="955174489" sldId="1148"/>
        </pc:sldMkLst>
        <pc:spChg chg="mod">
          <ac:chgData name="Lochana Palayangoda" userId="8aa9bd25-0168-4c24-8f93-e835fae91f43" providerId="ADAL" clId="{D19BD5A8-F6EF-934C-9F62-839B60572EAD}" dt="2025-05-25T21:52:06.623" v="779" actId="20577"/>
          <ac:spMkLst>
            <pc:docMk/>
            <pc:sldMk cId="955174489" sldId="1148"/>
            <ac:spMk id="4" creationId="{1E78DBBE-98D2-A54D-03FC-4562A83AA6E8}"/>
          </ac:spMkLst>
        </pc:spChg>
        <pc:graphicFrameChg chg="mod">
          <ac:chgData name="Lochana Palayangoda" userId="8aa9bd25-0168-4c24-8f93-e835fae91f43" providerId="ADAL" clId="{D19BD5A8-F6EF-934C-9F62-839B60572EAD}" dt="2025-05-25T21:53:46.093" v="893" actId="20577"/>
          <ac:graphicFrameMkLst>
            <pc:docMk/>
            <pc:sldMk cId="955174489" sldId="1148"/>
            <ac:graphicFrameMk id="6" creationId="{713415B6-09EE-3AFF-B333-6DE52927D348}"/>
          </ac:graphicFrameMkLst>
        </pc:graphicFrameChg>
        <pc:picChg chg="mod">
          <ac:chgData name="Lochana Palayangoda" userId="8aa9bd25-0168-4c24-8f93-e835fae91f43" providerId="ADAL" clId="{D19BD5A8-F6EF-934C-9F62-839B60572EAD}" dt="2025-05-25T21:53:51.341" v="894" actId="1076"/>
          <ac:picMkLst>
            <pc:docMk/>
            <pc:sldMk cId="955174489" sldId="1148"/>
            <ac:picMk id="8" creationId="{CE423251-D225-A421-9AD6-076F44A548F4}"/>
          </ac:picMkLst>
        </pc:picChg>
      </pc:sldChg>
      <pc:sldChg chg="modSp mod">
        <pc:chgData name="Lochana Palayangoda" userId="8aa9bd25-0168-4c24-8f93-e835fae91f43" providerId="ADAL" clId="{D19BD5A8-F6EF-934C-9F62-839B60572EAD}" dt="2025-05-11T17:47:06.990" v="9" actId="1076"/>
        <pc:sldMkLst>
          <pc:docMk/>
          <pc:sldMk cId="1182326206" sldId="1150"/>
        </pc:sldMkLst>
        <pc:spChg chg="mod">
          <ac:chgData name="Lochana Palayangoda" userId="8aa9bd25-0168-4c24-8f93-e835fae91f43" providerId="ADAL" clId="{D19BD5A8-F6EF-934C-9F62-839B60572EAD}" dt="2025-05-11T17:47:02.904" v="8" actId="20577"/>
          <ac:spMkLst>
            <pc:docMk/>
            <pc:sldMk cId="1182326206" sldId="1150"/>
            <ac:spMk id="3" creationId="{F4C559F4-15C9-DC6D-C8BB-18393FECE847}"/>
          </ac:spMkLst>
        </pc:spChg>
        <pc:graphicFrameChg chg="mod">
          <ac:chgData name="Lochana Palayangoda" userId="8aa9bd25-0168-4c24-8f93-e835fae91f43" providerId="ADAL" clId="{D19BD5A8-F6EF-934C-9F62-839B60572EAD}" dt="2025-05-11T17:47:06.990" v="9" actId="1076"/>
          <ac:graphicFrameMkLst>
            <pc:docMk/>
            <pc:sldMk cId="1182326206" sldId="1150"/>
            <ac:graphicFrameMk id="6" creationId="{9122120C-6046-FE9F-1AE4-D185175E836D}"/>
          </ac:graphicFrameMkLst>
        </pc:graphicFrameChg>
      </pc:sldChg>
      <pc:sldChg chg="modSp mod">
        <pc:chgData name="Lochana Palayangoda" userId="8aa9bd25-0168-4c24-8f93-e835fae91f43" providerId="ADAL" clId="{D19BD5A8-F6EF-934C-9F62-839B60572EAD}" dt="2025-05-24T15:21:14.117" v="398" actId="14100"/>
        <pc:sldMkLst>
          <pc:docMk/>
          <pc:sldMk cId="1079820895" sldId="1153"/>
        </pc:sldMkLst>
        <pc:spChg chg="mod">
          <ac:chgData name="Lochana Palayangoda" userId="8aa9bd25-0168-4c24-8f93-e835fae91f43" providerId="ADAL" clId="{D19BD5A8-F6EF-934C-9F62-839B60572EAD}" dt="2025-05-24T15:21:03.514" v="396" actId="404"/>
          <ac:spMkLst>
            <pc:docMk/>
            <pc:sldMk cId="1079820895" sldId="1153"/>
            <ac:spMk id="5" creationId="{254DEC45-FC5C-76D7-C9C8-D01E37AD8956}"/>
          </ac:spMkLst>
        </pc:spChg>
        <pc:spChg chg="mod">
          <ac:chgData name="Lochana Palayangoda" userId="8aa9bd25-0168-4c24-8f93-e835fae91f43" providerId="ADAL" clId="{D19BD5A8-F6EF-934C-9F62-839B60572EAD}" dt="2025-05-24T15:21:11.150" v="397" actId="14100"/>
          <ac:spMkLst>
            <pc:docMk/>
            <pc:sldMk cId="1079820895" sldId="1153"/>
            <ac:spMk id="6" creationId="{D029C221-0093-674D-3ED3-3E160D1AEAC8}"/>
          </ac:spMkLst>
        </pc:spChg>
        <pc:spChg chg="mod">
          <ac:chgData name="Lochana Palayangoda" userId="8aa9bd25-0168-4c24-8f93-e835fae91f43" providerId="ADAL" clId="{D19BD5A8-F6EF-934C-9F62-839B60572EAD}" dt="2025-05-24T15:21:14.117" v="398" actId="14100"/>
          <ac:spMkLst>
            <pc:docMk/>
            <pc:sldMk cId="1079820895" sldId="1153"/>
            <ac:spMk id="7" creationId="{84313E54-4B19-9A07-128F-9B6005E84707}"/>
          </ac:spMkLst>
        </pc:spChg>
        <pc:spChg chg="mod">
          <ac:chgData name="Lochana Palayangoda" userId="8aa9bd25-0168-4c24-8f93-e835fae91f43" providerId="ADAL" clId="{D19BD5A8-F6EF-934C-9F62-839B60572EAD}" dt="2025-05-24T15:20:08.285" v="389" actId="1076"/>
          <ac:spMkLst>
            <pc:docMk/>
            <pc:sldMk cId="1079820895" sldId="1153"/>
            <ac:spMk id="8" creationId="{20C100B9-4559-C45C-8437-858FA0D8A073}"/>
          </ac:spMkLst>
        </pc:spChg>
        <pc:spChg chg="mod">
          <ac:chgData name="Lochana Palayangoda" userId="8aa9bd25-0168-4c24-8f93-e835fae91f43" providerId="ADAL" clId="{D19BD5A8-F6EF-934C-9F62-839B60572EAD}" dt="2025-05-24T15:20:16.341" v="391" actId="1076"/>
          <ac:spMkLst>
            <pc:docMk/>
            <pc:sldMk cId="1079820895" sldId="1153"/>
            <ac:spMk id="11" creationId="{03A15CC4-4D9C-8F7E-1B29-C788A3CA85F2}"/>
          </ac:spMkLst>
        </pc:spChg>
        <pc:spChg chg="mod">
          <ac:chgData name="Lochana Palayangoda" userId="8aa9bd25-0168-4c24-8f93-e835fae91f43" providerId="ADAL" clId="{D19BD5A8-F6EF-934C-9F62-839B60572EAD}" dt="2025-05-11T17:47:18.475" v="10" actId="20577"/>
          <ac:spMkLst>
            <pc:docMk/>
            <pc:sldMk cId="1079820895" sldId="1153"/>
            <ac:spMk id="28" creationId="{D45464FA-1865-DADF-13F6-AE79E69F68A6}"/>
          </ac:spMkLst>
        </pc:spChg>
        <pc:cxnChg chg="mod">
          <ac:chgData name="Lochana Palayangoda" userId="8aa9bd25-0168-4c24-8f93-e835fae91f43" providerId="ADAL" clId="{D19BD5A8-F6EF-934C-9F62-839B60572EAD}" dt="2025-05-24T15:21:14.117" v="398" actId="14100"/>
          <ac:cxnSpMkLst>
            <pc:docMk/>
            <pc:sldMk cId="1079820895" sldId="1153"/>
            <ac:cxnSpMk id="9" creationId="{73F43174-4FE2-8794-7326-375E4038F281}"/>
          </ac:cxnSpMkLst>
        </pc:cxnChg>
        <pc:cxnChg chg="mod">
          <ac:chgData name="Lochana Palayangoda" userId="8aa9bd25-0168-4c24-8f93-e835fae91f43" providerId="ADAL" clId="{D19BD5A8-F6EF-934C-9F62-839B60572EAD}" dt="2025-05-24T15:20:19.508" v="392" actId="14100"/>
          <ac:cxnSpMkLst>
            <pc:docMk/>
            <pc:sldMk cId="1079820895" sldId="1153"/>
            <ac:cxnSpMk id="14" creationId="{7F131CBA-CC6E-47E0-7DBA-26FB3225B896}"/>
          </ac:cxnSpMkLst>
        </pc:cxnChg>
      </pc:sldChg>
      <pc:sldChg chg="modAnim">
        <pc:chgData name="Lochana Palayangoda" userId="8aa9bd25-0168-4c24-8f93-e835fae91f43" providerId="ADAL" clId="{D19BD5A8-F6EF-934C-9F62-839B60572EAD}" dt="2025-05-11T18:12:20.067" v="386"/>
        <pc:sldMkLst>
          <pc:docMk/>
          <pc:sldMk cId="320355027" sldId="1156"/>
        </pc:sldMkLst>
      </pc:sldChg>
      <pc:sldChg chg="modSp mod">
        <pc:chgData name="Lochana Palayangoda" userId="8aa9bd25-0168-4c24-8f93-e835fae91f43" providerId="ADAL" clId="{D19BD5A8-F6EF-934C-9F62-839B60572EAD}" dt="2025-05-11T17:54:00.808" v="35" actId="27636"/>
        <pc:sldMkLst>
          <pc:docMk/>
          <pc:sldMk cId="176106286" sldId="1159"/>
        </pc:sldMkLst>
        <pc:spChg chg="mod">
          <ac:chgData name="Lochana Palayangoda" userId="8aa9bd25-0168-4c24-8f93-e835fae91f43" providerId="ADAL" clId="{D19BD5A8-F6EF-934C-9F62-839B60572EAD}" dt="2025-05-11T17:54:00.808" v="35" actId="27636"/>
          <ac:spMkLst>
            <pc:docMk/>
            <pc:sldMk cId="176106286" sldId="1159"/>
            <ac:spMk id="4" creationId="{936E3E2F-0CFF-C84A-4E48-D79945C9F133}"/>
          </ac:spMkLst>
        </pc:spChg>
        <pc:spChg chg="mod">
          <ac:chgData name="Lochana Palayangoda" userId="8aa9bd25-0168-4c24-8f93-e835fae91f43" providerId="ADAL" clId="{D19BD5A8-F6EF-934C-9F62-839B60572EAD}" dt="2025-05-11T17:47:28.003" v="11" actId="20577"/>
          <ac:spMkLst>
            <pc:docMk/>
            <pc:sldMk cId="176106286" sldId="1159"/>
            <ac:spMk id="28" creationId="{B4B72BD9-D1A9-A8F6-02C8-F50E5CEFBAE6}"/>
          </ac:spMkLst>
        </pc:spChg>
      </pc:sldChg>
      <pc:sldChg chg="addSp modSp mod modAnim">
        <pc:chgData name="Lochana Palayangoda" userId="8aa9bd25-0168-4c24-8f93-e835fae91f43" providerId="ADAL" clId="{D19BD5A8-F6EF-934C-9F62-839B60572EAD}" dt="2025-05-24T15:22:52.758" v="417"/>
        <pc:sldMkLst>
          <pc:docMk/>
          <pc:sldMk cId="1690863350" sldId="1160"/>
        </pc:sldMkLst>
        <pc:spChg chg="mod">
          <ac:chgData name="Lochana Palayangoda" userId="8aa9bd25-0168-4c24-8f93-e835fae91f43" providerId="ADAL" clId="{D19BD5A8-F6EF-934C-9F62-839B60572EAD}" dt="2025-05-11T17:54:49.332" v="150" actId="20577"/>
          <ac:spMkLst>
            <pc:docMk/>
            <pc:sldMk cId="1690863350" sldId="1160"/>
            <ac:spMk id="4" creationId="{5EDE05C6-FE71-204A-A81C-791536D088DC}"/>
          </ac:spMkLst>
        </pc:spChg>
        <pc:spChg chg="add mod">
          <ac:chgData name="Lochana Palayangoda" userId="8aa9bd25-0168-4c24-8f93-e835fae91f43" providerId="ADAL" clId="{D19BD5A8-F6EF-934C-9F62-839B60572EAD}" dt="2025-05-24T15:22:38.347" v="413" actId="1076"/>
          <ac:spMkLst>
            <pc:docMk/>
            <pc:sldMk cId="1690863350" sldId="1160"/>
            <ac:spMk id="7" creationId="{F899669D-686E-27CE-39B8-0501EFF79D6A}"/>
          </ac:spMkLst>
        </pc:spChg>
        <pc:picChg chg="add mod">
          <ac:chgData name="Lochana Palayangoda" userId="8aa9bd25-0168-4c24-8f93-e835fae91f43" providerId="ADAL" clId="{D19BD5A8-F6EF-934C-9F62-839B60572EAD}" dt="2025-05-24T15:22:09.777" v="402" actId="14100"/>
          <ac:picMkLst>
            <pc:docMk/>
            <pc:sldMk cId="1690863350" sldId="1160"/>
            <ac:picMk id="3" creationId="{D5219C88-72A0-23C3-5D1A-924648E1B5F2}"/>
          </ac:picMkLst>
        </pc:picChg>
        <pc:picChg chg="add mod">
          <ac:chgData name="Lochana Palayangoda" userId="8aa9bd25-0168-4c24-8f93-e835fae91f43" providerId="ADAL" clId="{D19BD5A8-F6EF-934C-9F62-839B60572EAD}" dt="2025-05-24T15:22:24.665" v="405" actId="14100"/>
          <ac:picMkLst>
            <pc:docMk/>
            <pc:sldMk cId="1690863350" sldId="1160"/>
            <ac:picMk id="6" creationId="{841F664B-2036-03BF-FCD2-73D857C010DE}"/>
          </ac:picMkLst>
        </pc:picChg>
        <pc:picChg chg="mod">
          <ac:chgData name="Lochana Palayangoda" userId="8aa9bd25-0168-4c24-8f93-e835fae91f43" providerId="ADAL" clId="{D19BD5A8-F6EF-934C-9F62-839B60572EAD}" dt="2025-05-24T15:22:04.217" v="399" actId="1076"/>
          <ac:picMkLst>
            <pc:docMk/>
            <pc:sldMk cId="1690863350" sldId="1160"/>
            <ac:picMk id="8" creationId="{E076F1F8-22FC-F955-861F-71893D9273B9}"/>
          </ac:picMkLst>
        </pc:picChg>
      </pc:sldChg>
      <pc:sldChg chg="addSp delSp modSp mod delAnim modAnim">
        <pc:chgData name="Lochana Palayangoda" userId="8aa9bd25-0168-4c24-8f93-e835fae91f43" providerId="ADAL" clId="{D19BD5A8-F6EF-934C-9F62-839B60572EAD}" dt="2025-05-24T15:24:02.637" v="422" actId="732"/>
        <pc:sldMkLst>
          <pc:docMk/>
          <pc:sldMk cId="3221912862" sldId="1161"/>
        </pc:sldMkLst>
        <pc:spChg chg="mod">
          <ac:chgData name="Lochana Palayangoda" userId="8aa9bd25-0168-4c24-8f93-e835fae91f43" providerId="ADAL" clId="{D19BD5A8-F6EF-934C-9F62-839B60572EAD}" dt="2025-05-11T17:55:46.355" v="253" actId="20577"/>
          <ac:spMkLst>
            <pc:docMk/>
            <pc:sldMk cId="3221912862" sldId="1161"/>
            <ac:spMk id="4" creationId="{464A1A4E-B046-9B86-B91C-11B532A0FC8B}"/>
          </ac:spMkLst>
        </pc:spChg>
        <pc:graphicFrameChg chg="mod">
          <ac:chgData name="Lochana Palayangoda" userId="8aa9bd25-0168-4c24-8f93-e835fae91f43" providerId="ADAL" clId="{D19BD5A8-F6EF-934C-9F62-839B60572EAD}" dt="2025-05-11T17:56:25.452" v="262"/>
          <ac:graphicFrameMkLst>
            <pc:docMk/>
            <pc:sldMk cId="3221912862" sldId="1161"/>
            <ac:graphicFrameMk id="3" creationId="{0FC7FC78-9DA4-98DE-ADD1-8487215A55D0}"/>
          </ac:graphicFrameMkLst>
        </pc:graphicFrameChg>
        <pc:picChg chg="add mod modCrop">
          <ac:chgData name="Lochana Palayangoda" userId="8aa9bd25-0168-4c24-8f93-e835fae91f43" providerId="ADAL" clId="{D19BD5A8-F6EF-934C-9F62-839B60572EAD}" dt="2025-05-11T17:53:12.688" v="26" actId="14100"/>
          <ac:picMkLst>
            <pc:docMk/>
            <pc:sldMk cId="3221912862" sldId="1161"/>
            <ac:picMk id="7" creationId="{0137B313-1534-7E8D-064C-748DB7D348B8}"/>
          </ac:picMkLst>
        </pc:picChg>
        <pc:picChg chg="add mod modCrop">
          <ac:chgData name="Lochana Palayangoda" userId="8aa9bd25-0168-4c24-8f93-e835fae91f43" providerId="ADAL" clId="{D19BD5A8-F6EF-934C-9F62-839B60572EAD}" dt="2025-05-24T15:24:02.637" v="422" actId="732"/>
          <ac:picMkLst>
            <pc:docMk/>
            <pc:sldMk cId="3221912862" sldId="1161"/>
            <ac:picMk id="10" creationId="{F143E19B-B421-BA3E-5DEC-0E9F170895ED}"/>
          </ac:picMkLst>
        </pc:picChg>
      </pc:sldChg>
      <pc:sldChg chg="addSp delSp modSp new mod delAnim modAnim">
        <pc:chgData name="Lochana Palayangoda" userId="8aa9bd25-0168-4c24-8f93-e835fae91f43" providerId="ADAL" clId="{D19BD5A8-F6EF-934C-9F62-839B60572EAD}" dt="2025-05-24T16:10:41.514" v="734"/>
        <pc:sldMkLst>
          <pc:docMk/>
          <pc:sldMk cId="3600240074" sldId="1162"/>
        </pc:sldMkLst>
        <pc:spChg chg="del">
          <ac:chgData name="Lochana Palayangoda" userId="8aa9bd25-0168-4c24-8f93-e835fae91f43" providerId="ADAL" clId="{D19BD5A8-F6EF-934C-9F62-839B60572EAD}" dt="2025-05-24T15:47:18.476" v="470"/>
          <ac:spMkLst>
            <pc:docMk/>
            <pc:sldMk cId="3600240074" sldId="1162"/>
            <ac:spMk id="3" creationId="{1760FADD-3A0A-6DDF-CA9F-A6A8B8740D53}"/>
          </ac:spMkLst>
        </pc:spChg>
        <pc:spChg chg="mod">
          <ac:chgData name="Lochana Palayangoda" userId="8aa9bd25-0168-4c24-8f93-e835fae91f43" providerId="ADAL" clId="{D19BD5A8-F6EF-934C-9F62-839B60572EAD}" dt="2025-05-24T15:47:55.746" v="480" actId="404"/>
          <ac:spMkLst>
            <pc:docMk/>
            <pc:sldMk cId="3600240074" sldId="1162"/>
            <ac:spMk id="4" creationId="{464A9F3C-66CA-2F9E-F071-0A6DF39CCAD0}"/>
          </ac:spMkLst>
        </pc:spChg>
        <pc:spChg chg="add mod">
          <ac:chgData name="Lochana Palayangoda" userId="8aa9bd25-0168-4c24-8f93-e835fae91f43" providerId="ADAL" clId="{D19BD5A8-F6EF-934C-9F62-839B60572EAD}" dt="2025-05-24T15:48:22.578" v="501" actId="20577"/>
          <ac:spMkLst>
            <pc:docMk/>
            <pc:sldMk cId="3600240074" sldId="1162"/>
            <ac:spMk id="6" creationId="{ACF22DCA-9E83-A04D-FA56-B86697807855}"/>
          </ac:spMkLst>
        </pc:spChg>
        <pc:spChg chg="add del mod">
          <ac:chgData name="Lochana Palayangoda" userId="8aa9bd25-0168-4c24-8f93-e835fae91f43" providerId="ADAL" clId="{D19BD5A8-F6EF-934C-9F62-839B60572EAD}" dt="2025-05-24T16:02:03.588" v="640" actId="478"/>
          <ac:spMkLst>
            <pc:docMk/>
            <pc:sldMk cId="3600240074" sldId="1162"/>
            <ac:spMk id="20" creationId="{32668D39-8D2C-F226-6ED3-13B205CC07ED}"/>
          </ac:spMkLst>
        </pc:spChg>
        <pc:spChg chg="add del mod">
          <ac:chgData name="Lochana Palayangoda" userId="8aa9bd25-0168-4c24-8f93-e835fae91f43" providerId="ADAL" clId="{D19BD5A8-F6EF-934C-9F62-839B60572EAD}" dt="2025-05-24T16:09:06.400" v="719" actId="478"/>
          <ac:spMkLst>
            <pc:docMk/>
            <pc:sldMk cId="3600240074" sldId="1162"/>
            <ac:spMk id="21" creationId="{4745671E-47C6-8431-03EE-9921370EC8EB}"/>
          </ac:spMkLst>
        </pc:spChg>
        <pc:spChg chg="add mod">
          <ac:chgData name="Lochana Palayangoda" userId="8aa9bd25-0168-4c24-8f93-e835fae91f43" providerId="ADAL" clId="{D19BD5A8-F6EF-934C-9F62-839B60572EAD}" dt="2025-05-24T16:09:16.346" v="721" actId="207"/>
          <ac:spMkLst>
            <pc:docMk/>
            <pc:sldMk cId="3600240074" sldId="1162"/>
            <ac:spMk id="22" creationId="{A8E8A308-D5C8-C7E6-8193-67E9F592B754}"/>
          </ac:spMkLst>
        </pc:spChg>
        <pc:spChg chg="add mod">
          <ac:chgData name="Lochana Palayangoda" userId="8aa9bd25-0168-4c24-8f93-e835fae91f43" providerId="ADAL" clId="{D19BD5A8-F6EF-934C-9F62-839B60572EAD}" dt="2025-05-24T16:09:33.452" v="723" actId="1076"/>
          <ac:spMkLst>
            <pc:docMk/>
            <pc:sldMk cId="3600240074" sldId="1162"/>
            <ac:spMk id="23" creationId="{16D02A56-6D40-1DDB-5284-45073B1B8AD7}"/>
          </ac:spMkLst>
        </pc:spChg>
        <pc:graphicFrameChg chg="add del mod">
          <ac:chgData name="Lochana Palayangoda" userId="8aa9bd25-0168-4c24-8f93-e835fae91f43" providerId="ADAL" clId="{D19BD5A8-F6EF-934C-9F62-839B60572EAD}" dt="2025-05-24T16:02:01.266" v="639" actId="478"/>
          <ac:graphicFrameMkLst>
            <pc:docMk/>
            <pc:sldMk cId="3600240074" sldId="1162"/>
            <ac:graphicFrameMk id="5" creationId="{ACBAA283-5CB5-7B14-8AC1-D63140126A2B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1:32.159" v="631" actId="478"/>
          <ac:graphicFrameMkLst>
            <pc:docMk/>
            <pc:sldMk cId="3600240074" sldId="1162"/>
            <ac:graphicFrameMk id="12" creationId="{552BEF4D-8FF8-814A-9CAA-E42C0D80AC7E}"/>
          </ac:graphicFrameMkLst>
        </pc:graphicFrameChg>
        <pc:picChg chg="add mod">
          <ac:chgData name="Lochana Palayangoda" userId="8aa9bd25-0168-4c24-8f93-e835fae91f43" providerId="ADAL" clId="{D19BD5A8-F6EF-934C-9F62-839B60572EAD}" dt="2025-05-24T16:09:46.439" v="724" actId="1076"/>
          <ac:picMkLst>
            <pc:docMk/>
            <pc:sldMk cId="3600240074" sldId="1162"/>
            <ac:picMk id="7" creationId="{D7379CAC-87EC-2903-0021-D61B03D68427}"/>
          </ac:picMkLst>
        </pc:picChg>
        <pc:picChg chg="add del">
          <ac:chgData name="Lochana Palayangoda" userId="8aa9bd25-0168-4c24-8f93-e835fae91f43" providerId="ADAL" clId="{D19BD5A8-F6EF-934C-9F62-839B60572EAD}" dt="2025-05-24T16:00:25.999" v="609" actId="478"/>
          <ac:picMkLst>
            <pc:docMk/>
            <pc:sldMk cId="3600240074" sldId="1162"/>
            <ac:picMk id="15" creationId="{674D1A83-9088-BDC7-0A96-7BFACAB55897}"/>
          </ac:picMkLst>
        </pc:picChg>
        <pc:picChg chg="add mod">
          <ac:chgData name="Lochana Palayangoda" userId="8aa9bd25-0168-4c24-8f93-e835fae91f43" providerId="ADAL" clId="{D19BD5A8-F6EF-934C-9F62-839B60572EAD}" dt="2025-05-24T16:01:07.801" v="613" actId="1076"/>
          <ac:picMkLst>
            <pc:docMk/>
            <pc:sldMk cId="3600240074" sldId="1162"/>
            <ac:picMk id="16" creationId="{6772A06D-BB04-CF41-412E-F6B7C4457A7B}"/>
          </ac:picMkLst>
        </pc:picChg>
        <pc:picChg chg="add mod">
          <ac:chgData name="Lochana Palayangoda" userId="8aa9bd25-0168-4c24-8f93-e835fae91f43" providerId="ADAL" clId="{D19BD5A8-F6EF-934C-9F62-839B60572EAD}" dt="2025-05-24T16:10:06.192" v="727" actId="171"/>
          <ac:picMkLst>
            <pc:docMk/>
            <pc:sldMk cId="3600240074" sldId="1162"/>
            <ac:picMk id="17" creationId="{B60A451D-98ED-F838-8F60-1A9EE7789B46}"/>
          </ac:picMkLst>
        </pc:picChg>
        <pc:picChg chg="add mod">
          <ac:chgData name="Lochana Palayangoda" userId="8aa9bd25-0168-4c24-8f93-e835fae91f43" providerId="ADAL" clId="{D19BD5A8-F6EF-934C-9F62-839B60572EAD}" dt="2025-05-24T16:10:18.286" v="730" actId="167"/>
          <ac:picMkLst>
            <pc:docMk/>
            <pc:sldMk cId="3600240074" sldId="1162"/>
            <ac:picMk id="18" creationId="{3528B187-5B32-240E-E0E6-59459C13CD68}"/>
          </ac:picMkLst>
        </pc:picChg>
        <pc:cxnChg chg="add mod">
          <ac:chgData name="Lochana Palayangoda" userId="8aa9bd25-0168-4c24-8f93-e835fae91f43" providerId="ADAL" clId="{D19BD5A8-F6EF-934C-9F62-839B60572EAD}" dt="2025-05-24T15:55:51.463" v="565" actId="1035"/>
          <ac:cxnSpMkLst>
            <pc:docMk/>
            <pc:sldMk cId="3600240074" sldId="1162"/>
            <ac:cxnSpMk id="9" creationId="{46F29CF0-74FE-74A1-7C9A-7EDEC3E02668}"/>
          </ac:cxnSpMkLst>
        </pc:cxnChg>
        <pc:cxnChg chg="add mod">
          <ac:chgData name="Lochana Palayangoda" userId="8aa9bd25-0168-4c24-8f93-e835fae91f43" providerId="ADAL" clId="{D19BD5A8-F6EF-934C-9F62-839B60572EAD}" dt="2025-05-24T15:59:51.418" v="607" actId="1036"/>
          <ac:cxnSpMkLst>
            <pc:docMk/>
            <pc:sldMk cId="3600240074" sldId="1162"/>
            <ac:cxnSpMk id="13" creationId="{DD8ED2B4-98FF-2750-720B-026FAAF88984}"/>
          </ac:cxnSpMkLst>
        </pc:cxnChg>
      </pc:sldChg>
      <pc:sldChg chg="addSp delSp modSp add mod addAnim delAnim modAnim">
        <pc:chgData name="Lochana Palayangoda" userId="8aa9bd25-0168-4c24-8f93-e835fae91f43" providerId="ADAL" clId="{D19BD5A8-F6EF-934C-9F62-839B60572EAD}" dt="2025-05-24T16:11:12.782" v="735"/>
        <pc:sldMkLst>
          <pc:docMk/>
          <pc:sldMk cId="273657318" sldId="1163"/>
        </pc:sldMkLst>
        <pc:spChg chg="mod">
          <ac:chgData name="Lochana Palayangoda" userId="8aa9bd25-0168-4c24-8f93-e835fae91f43" providerId="ADAL" clId="{D19BD5A8-F6EF-934C-9F62-839B60572EAD}" dt="2025-05-24T15:49:56.194" v="513" actId="20577"/>
          <ac:spMkLst>
            <pc:docMk/>
            <pc:sldMk cId="273657318" sldId="1163"/>
            <ac:spMk id="6" creationId="{6DF4114E-AFEB-8B0D-C4DE-B3277372E5A1}"/>
          </ac:spMkLst>
        </pc:spChg>
        <pc:spChg chg="add del mod">
          <ac:chgData name="Lochana Palayangoda" userId="8aa9bd25-0168-4c24-8f93-e835fae91f43" providerId="ADAL" clId="{D19BD5A8-F6EF-934C-9F62-839B60572EAD}" dt="2025-05-24T15:49:52.340" v="511" actId="478"/>
          <ac:spMkLst>
            <pc:docMk/>
            <pc:sldMk cId="273657318" sldId="1163"/>
            <ac:spMk id="8" creationId="{A1D10EBC-4CBC-1887-8C8E-61470418C2B8}"/>
          </ac:spMkLst>
        </pc:spChg>
        <pc:spChg chg="add del mod">
          <ac:chgData name="Lochana Palayangoda" userId="8aa9bd25-0168-4c24-8f93-e835fae91f43" providerId="ADAL" clId="{D19BD5A8-F6EF-934C-9F62-839B60572EAD}" dt="2025-05-24T15:53:46.508" v="536" actId="478"/>
          <ac:spMkLst>
            <pc:docMk/>
            <pc:sldMk cId="273657318" sldId="1163"/>
            <ac:spMk id="14" creationId="{BCBF2D83-857A-54BB-D568-806FD232DA30}"/>
          </ac:spMkLst>
        </pc:spChg>
        <pc:grpChg chg="add mod">
          <ac:chgData name="Lochana Palayangoda" userId="8aa9bd25-0168-4c24-8f93-e835fae91f43" providerId="ADAL" clId="{D19BD5A8-F6EF-934C-9F62-839B60572EAD}" dt="2025-05-24T15:50:16.623" v="519" actId="1076"/>
          <ac:grpSpMkLst>
            <pc:docMk/>
            <pc:sldMk cId="273657318" sldId="1163"/>
            <ac:grpSpMk id="10" creationId="{8C11B290-28A5-E613-03B0-6977BBF34D40}"/>
          </ac:grpSpMkLst>
        </pc:grpChg>
        <pc:graphicFrameChg chg="add del mod">
          <ac:chgData name="Lochana Palayangoda" userId="8aa9bd25-0168-4c24-8f93-e835fae91f43" providerId="ADAL" clId="{D19BD5A8-F6EF-934C-9F62-839B60572EAD}" dt="2025-05-24T15:52:40.688" v="522" actId="478"/>
          <ac:graphicFrameMkLst>
            <pc:docMk/>
            <pc:sldMk cId="273657318" sldId="1163"/>
            <ac:graphicFrameMk id="5" creationId="{6ED43892-08DD-3939-AA5D-E95B46D24D9A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3:45.354" v="670" actId="478"/>
          <ac:graphicFrameMkLst>
            <pc:docMk/>
            <pc:sldMk cId="273657318" sldId="1163"/>
            <ac:graphicFrameMk id="15" creationId="{865D2044-0343-A24A-A788-7EA4DFB319C8}"/>
          </ac:graphicFrameMkLst>
        </pc:graphicFrameChg>
        <pc:graphicFrameChg chg="add del mod">
          <ac:chgData name="Lochana Palayangoda" userId="8aa9bd25-0168-4c24-8f93-e835fae91f43" providerId="ADAL" clId="{D19BD5A8-F6EF-934C-9F62-839B60572EAD}" dt="2025-05-24T16:07:15.568" v="704" actId="478"/>
          <ac:graphicFrameMkLst>
            <pc:docMk/>
            <pc:sldMk cId="273657318" sldId="1163"/>
            <ac:graphicFrameMk id="19" creationId="{93E4CD98-A6E8-B94A-95EB-F4B4EEADD749}"/>
          </ac:graphicFrameMkLst>
        </pc:graphicFrameChg>
        <pc:picChg chg="del">
          <ac:chgData name="Lochana Palayangoda" userId="8aa9bd25-0168-4c24-8f93-e835fae91f43" providerId="ADAL" clId="{D19BD5A8-F6EF-934C-9F62-839B60572EAD}" dt="2025-05-24T15:50:09.689" v="515" actId="478"/>
          <ac:picMkLst>
            <pc:docMk/>
            <pc:sldMk cId="273657318" sldId="1163"/>
            <ac:picMk id="7" creationId="{4E93CEBA-69DF-5029-B809-411E2AB83895}"/>
          </ac:picMkLst>
        </pc:picChg>
        <pc:picChg chg="mod">
          <ac:chgData name="Lochana Palayangoda" userId="8aa9bd25-0168-4c24-8f93-e835fae91f43" providerId="ADAL" clId="{D19BD5A8-F6EF-934C-9F62-839B60572EAD}" dt="2025-05-24T15:50:10.112" v="516"/>
          <ac:picMkLst>
            <pc:docMk/>
            <pc:sldMk cId="273657318" sldId="1163"/>
            <ac:picMk id="11" creationId="{5C3A13B0-9EF9-60C1-F5CE-55DF86815404}"/>
          </ac:picMkLst>
        </pc:picChg>
        <pc:picChg chg="mod">
          <ac:chgData name="Lochana Palayangoda" userId="8aa9bd25-0168-4c24-8f93-e835fae91f43" providerId="ADAL" clId="{D19BD5A8-F6EF-934C-9F62-839B60572EAD}" dt="2025-05-24T15:50:10.112" v="516"/>
          <ac:picMkLst>
            <pc:docMk/>
            <pc:sldMk cId="273657318" sldId="1163"/>
            <ac:picMk id="12" creationId="{5246C741-E3B3-097C-587A-67D1CC70133C}"/>
          </ac:picMkLst>
        </pc:picChg>
        <pc:picChg chg="add del">
          <ac:chgData name="Lochana Palayangoda" userId="8aa9bd25-0168-4c24-8f93-e835fae91f43" providerId="ADAL" clId="{D19BD5A8-F6EF-934C-9F62-839B60572EAD}" dt="2025-05-24T16:03:37.862" v="668" actId="478"/>
          <ac:picMkLst>
            <pc:docMk/>
            <pc:sldMk cId="273657318" sldId="1163"/>
            <ac:picMk id="17" creationId="{51BFA3F1-413E-D8D4-17D6-EA5C003C59E7}"/>
          </ac:picMkLst>
        </pc:picChg>
        <pc:picChg chg="add mod">
          <ac:chgData name="Lochana Palayangoda" userId="8aa9bd25-0168-4c24-8f93-e835fae91f43" providerId="ADAL" clId="{D19BD5A8-F6EF-934C-9F62-839B60572EAD}" dt="2025-05-24T16:06:33.409" v="693" actId="167"/>
          <ac:picMkLst>
            <pc:docMk/>
            <pc:sldMk cId="273657318" sldId="1163"/>
            <ac:picMk id="18" creationId="{D17ACA22-55AD-986F-260E-C3F3E3B92F50}"/>
          </ac:picMkLst>
        </pc:picChg>
        <pc:picChg chg="add mod">
          <ac:chgData name="Lochana Palayangoda" userId="8aa9bd25-0168-4c24-8f93-e835fae91f43" providerId="ADAL" clId="{D19BD5A8-F6EF-934C-9F62-839B60572EAD}" dt="2025-05-24T16:07:51.348" v="710" actId="166"/>
          <ac:picMkLst>
            <pc:docMk/>
            <pc:sldMk cId="273657318" sldId="1163"/>
            <ac:picMk id="21" creationId="{F36E514E-9544-D120-9667-548254855CE7}"/>
          </ac:picMkLst>
        </pc:picChg>
        <pc:cxnChg chg="mod">
          <ac:chgData name="Lochana Palayangoda" userId="8aa9bd25-0168-4c24-8f93-e835fae91f43" providerId="ADAL" clId="{D19BD5A8-F6EF-934C-9F62-839B60572EAD}" dt="2025-05-24T16:03:25.792" v="666" actId="1076"/>
          <ac:cxnSpMkLst>
            <pc:docMk/>
            <pc:sldMk cId="273657318" sldId="1163"/>
            <ac:cxnSpMk id="9" creationId="{D9AECA13-224A-D873-E139-29D11A92E21D}"/>
          </ac:cxnSpMkLst>
        </pc:cxnChg>
        <pc:cxnChg chg="add mod">
          <ac:chgData name="Lochana Palayangoda" userId="8aa9bd25-0168-4c24-8f93-e835fae91f43" providerId="ADAL" clId="{D19BD5A8-F6EF-934C-9F62-839B60572EAD}" dt="2025-05-24T16:07:02.755" v="702" actId="1076"/>
          <ac:cxnSpMkLst>
            <pc:docMk/>
            <pc:sldMk cId="273657318" sldId="1163"/>
            <ac:cxnSpMk id="20" creationId="{6DF2AA53-8421-4619-33DB-7BADA2A38E33}"/>
          </ac:cxnSpMkLst>
        </pc:cxnChg>
      </pc:sldChg>
    </pc:docChg>
  </pc:docChgLst>
</pc:chgInfo>
</file>

<file path=ppt/diagrams/_rels/data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0.png"/><Relationship Id="rId1" Type="http://schemas.openxmlformats.org/officeDocument/2006/relationships/image" Target="../media/image320.png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image" Target="../media/image160.png"/></Relationships>
</file>

<file path=ppt/diagrams/_rels/data6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0.png"/></Relationships>
</file>

<file path=ppt/diagrams/_rels/data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image" Target="../media/image290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F75893FC-7F3B-8043-BB0D-B25CC57BF72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m:rPr>
                        <m:nor/>
                      </m:rPr>
                      <a:rPr lang="en-US" sz="1600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Gamma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α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</m:t>
                    </m:r>
                    <m:r>
                      <m:rPr>
                        <m:sty m:val="p"/>
                      </m:rPr>
                      <a:rPr lang="en-US" sz="16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ν</m:t>
                    </m:r>
                    <m:r>
                      <m:rPr>
                        <m:nor/>
                      </m:rPr>
                      <a:rPr lang="en-US" sz="1600" dirty="0"/>
                      <m:t>) 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F75893FC-7F3B-8043-BB0D-B25CC57BF72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 "~</a:t>
              </a:r>
              <a:r>
                <a:rPr lang="en-US" sz="1600" i="0" dirty="0">
                  <a:latin typeface="Cambria Math" panose="02040503050406030204" pitchFamily="18" charset="0"/>
                </a:rPr>
                <a:t> Gamma(" α𝑡,</a:t>
              </a:r>
              <a:r>
                <a:rPr lang="en-US" sz="1600" b="0" i="0" dirty="0">
                  <a:solidFill>
                    <a:schemeClr val="tx1"/>
                  </a:solidFill>
                  <a:latin typeface="Cambria Math" panose="02040503050406030204" pitchFamily="18" charset="0"/>
                </a:rPr>
                <a:t>ν"</a:t>
              </a:r>
              <a:r>
                <a:rPr lang="en-US" sz="1600" i="0" dirty="0">
                  <a:latin typeface="Cambria Math" panose="02040503050406030204" pitchFamily="18" charset="0"/>
                </a:rPr>
                <a:t>) 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mc:AlternateContent xmlns:mc="http://schemas.openxmlformats.org/markup-compatibility/2006" xmlns:a14="http://schemas.microsoft.com/office/drawing/2010/main">
      <mc:Choice Requires="a14">
        <dgm:pt modelId="{6670F1C0-E856-1945-AB2D-93F2660E0083}">
          <dgm:prSet custT="1"/>
          <dgm:spPr/>
          <dgm:t>
            <a:bodyPr/>
            <a:lstStyle/>
            <a:p>
              <a:pPr/>
              <a14:m>
                <m:oMathPara xmlns:m="http://schemas.openxmlformats.org/officeDocument/2006/math">
                  <m:oMathParaPr>
                    <m:jc m:val="centerGroup"/>
                  </m:oMathParaPr>
                  <m:oMath xmlns:m="http://schemas.openxmlformats.org/officeDocument/2006/math"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~</m:t>
                    </m:r>
                    <m:r>
                      <m:rPr>
                        <m:nor/>
                      </m:rPr>
                      <a:rPr lang="en-US" sz="1600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Inverse</m:t>
                    </m:r>
                    <m:r>
                      <m:rPr>
                        <m:nor/>
                      </m:rPr>
                      <a:rPr lang="en-US" sz="1600" i="1" dirty="0"/>
                      <m:t> </m:t>
                    </m:r>
                    <m:r>
                      <m:rPr>
                        <m:nor/>
                      </m:rPr>
                      <a:rPr lang="en-US" sz="1600" i="1" dirty="0"/>
                      <m:t>Gaussian</m:t>
                    </m:r>
                    <m:r>
                      <m:rPr>
                        <m:nor/>
                      </m:rPr>
                      <a:rPr lang="en-US" sz="1600" dirty="0"/>
                      <m:t>(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sz="1600" i="1" dirty="0">
                        <a:latin typeface="Cambria Math" panose="02040503050406030204" pitchFamily="18" charset="0"/>
                      </a:rPr>
                      <m:t>λ</m:t>
                    </m:r>
                    <m:sSup>
                      <m:sSupPr>
                        <m:ctrlPr>
                          <a:rPr lang="en-US" sz="16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sz="1600" dirty="0"/>
                      <m:t>)</m:t>
                    </m:r>
                  </m:oMath>
                </m:oMathPara>
              </a14:m>
              <a:endParaRPr lang="en-US" sz="1600" dirty="0"/>
            </a:p>
          </dgm:t>
        </dgm:pt>
      </mc:Choice>
      <mc:Fallback xmlns="">
        <dgm:pt modelId="{6670F1C0-E856-1945-AB2D-93F2660E0083}">
          <dgm:prSet custT="1"/>
          <dgm:spPr/>
          <dgm:t>
            <a:bodyPr/>
            <a:lstStyle/>
            <a:p>
              <a:pPr/>
              <a:r>
                <a:rPr lang="en-US" sz="1600" i="0">
                  <a:latin typeface="Cambria Math" panose="02040503050406030204" pitchFamily="18" charset="0"/>
                </a:rPr>
                <a:t>𝑋_𝑡~</a:t>
              </a:r>
              <a:r>
                <a:rPr lang="en-US" sz="1600" i="0" dirty="0">
                  <a:latin typeface="Cambria Math" panose="02040503050406030204" pitchFamily="18" charset="0"/>
                </a:rPr>
                <a:t>" Inverse Gaussian(" μ𝑡, λ𝑡^2 ")</a:t>
              </a:r>
              <a:r>
                <a:rPr lang="en-US" sz="1600" i="0" dirty="0"/>
                <a:t>"</a:t>
              </a:r>
              <a:endParaRPr lang="en-US" sz="1600" dirty="0"/>
            </a:p>
          </dgm:t>
        </dgm:pt>
      </mc:Fallback>
    </mc:AlternateConten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990CB84C-2570-1D4C-9854-BF55D3D11FBE}">
      <dgm:prSet phldrT="[Text]" custT="1"/>
      <dgm:spPr/>
      <dgm:t>
        <a:bodyPr/>
        <a:lstStyle/>
        <a:p>
          <a:r>
            <a:rPr lang="en-US" sz="1800" dirty="0"/>
            <a:t>For each Unit Apply </a:t>
          </a:r>
          <a:r>
            <a:rPr lang="en-US" sz="1800" dirty="0" err="1"/>
            <a:t>CRImp</a:t>
          </a:r>
          <a:r>
            <a:rPr lang="en-US" sz="1800" dirty="0"/>
            <a:t> Algorithm</a:t>
          </a:r>
        </a:p>
      </dgm:t>
    </dgm:pt>
    <dgm:pt modelId="{E0D77A0F-0BC5-F545-A4F0-5D5D11421434}" type="parTrans" cxnId="{E9C86EE0-D762-134B-9AAF-EB5A1C266E95}">
      <dgm:prSet/>
      <dgm:spPr/>
      <dgm:t>
        <a:bodyPr/>
        <a:lstStyle/>
        <a:p>
          <a:endParaRPr lang="en-US"/>
        </a:p>
      </dgm:t>
    </dgm:pt>
    <dgm:pt modelId="{8D6AD532-8298-C648-B2CE-BEB5BF038F0D}" type="sibTrans" cxnId="{E9C86EE0-D762-134B-9AAF-EB5A1C266E95}">
      <dgm:prSet/>
      <dgm:spPr/>
      <dgm:t>
        <a:bodyPr/>
        <a:lstStyle/>
        <a:p>
          <a:endParaRPr lang="en-US"/>
        </a:p>
      </dgm:t>
    </dgm:pt>
    <dgm:pt modelId="{4F83D84A-F14F-5148-8228-03B6D194ADCE}">
      <dgm:prSet phldrT="[Text]" custT="1"/>
      <dgm:spPr/>
      <dgm:t>
        <a:bodyPr/>
        <a:lstStyle/>
        <a:p>
          <a:r>
            <a:rPr lang="en-US" sz="1800"/>
            <a:t>Make all degradation data equally spaced</a:t>
          </a:r>
          <a:endParaRPr lang="en-US" sz="1800" dirty="0"/>
        </a:p>
      </dgm:t>
    </dgm:pt>
    <dgm:pt modelId="{0CF697E1-B24F-4044-A44F-CFCB838782F5}" type="parTrans" cxnId="{0CA0DA8A-D80E-C94B-B20E-CEA32B566BCE}">
      <dgm:prSet/>
      <dgm:spPr/>
      <dgm:t>
        <a:bodyPr/>
        <a:lstStyle/>
        <a:p>
          <a:endParaRPr lang="en-US"/>
        </a:p>
      </dgm:t>
    </dgm:pt>
    <dgm:pt modelId="{2C989AFD-33CB-4941-B5E5-F53D94EA4ECE}" type="sibTrans" cxnId="{0CA0DA8A-D80E-C94B-B20E-CEA32B566BCE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73673324-7C7C-1241-891E-D0DAFE487169}" type="pres">
      <dgm:prSet presAssocID="{990CB84C-2570-1D4C-9854-BF55D3D11FBE}" presName="node" presStyleLbl="node1" presStyleIdx="1" presStyleCnt="5" custScaleX="211568">
        <dgm:presLayoutVars>
          <dgm:bulletEnabled val="1"/>
        </dgm:presLayoutVars>
      </dgm:prSet>
      <dgm:spPr/>
    </dgm:pt>
    <dgm:pt modelId="{45299810-15EE-6649-A909-CF45EF686AF7}" type="pres">
      <dgm:prSet presAssocID="{8D6AD532-8298-C648-B2CE-BEB5BF038F0D}" presName="sibTrans" presStyleLbl="sibTrans2D1" presStyleIdx="1" presStyleCnt="4"/>
      <dgm:spPr/>
    </dgm:pt>
    <dgm:pt modelId="{B012EEF9-B1CA-1941-83ED-ABEF544E04CF}" type="pres">
      <dgm:prSet presAssocID="{8D6AD532-8298-C648-B2CE-BEB5BF038F0D}" presName="connectorText" presStyleLbl="sibTrans2D1" presStyleIdx="1" presStyleCnt="4"/>
      <dgm:spPr/>
    </dgm:pt>
    <dgm:pt modelId="{F8556300-01B7-CB4D-B08D-D5A6BFD3022F}" type="pres">
      <dgm:prSet presAssocID="{7D57C56C-3A2C-474B-87E7-1CACD3679DE6}" presName="node" presStyleLbl="node1" presStyleIdx="2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2" presStyleCnt="4"/>
      <dgm:spPr/>
    </dgm:pt>
    <dgm:pt modelId="{2D848F1E-039E-5E42-B234-AEE1E259C0ED}" type="pres">
      <dgm:prSet presAssocID="{645CF52F-7343-5041-93B8-FF200BB848C8}" presName="connectorText" presStyleLbl="sibTrans2D1" presStyleIdx="2" presStyleCnt="4"/>
      <dgm:spPr/>
    </dgm:pt>
    <dgm:pt modelId="{FB3E089A-989F-1844-A213-62D6AC46D058}" type="pres">
      <dgm:prSet presAssocID="{00BA3B04-29CD-A140-A54D-953E9388A713}" presName="node" presStyleLbl="node1" presStyleIdx="3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3" presStyleCnt="4"/>
      <dgm:spPr/>
    </dgm:pt>
    <dgm:pt modelId="{C857CC9E-05BA-7244-98FD-6FB55E50A1EF}" type="pres">
      <dgm:prSet presAssocID="{CA224BA1-004D-DB42-93DF-5344FA20156B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3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6DFEF34-FE24-7D40-A081-181241FB6021}" type="presOf" srcId="{8D6AD532-8298-C648-B2CE-BEB5BF038F0D}" destId="{45299810-15EE-6649-A909-CF45EF686AF7}" srcOrd="0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2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4E78135B-2527-F849-9835-5DF405B88969}" type="presOf" srcId="{4F83D84A-F14F-5148-8228-03B6D194ADCE}" destId="{73673324-7C7C-1241-891E-D0DAFE487169}" srcOrd="0" destOrd="1" presId="urn:microsoft.com/office/officeart/2005/8/layout/process1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E750B070-5734-8042-9EA7-28E363F944F9}" type="presOf" srcId="{8D6AD532-8298-C648-B2CE-BEB5BF038F0D}" destId="{B012EEF9-B1CA-1941-83ED-ABEF544E04CF}" srcOrd="1" destOrd="0" presId="urn:microsoft.com/office/officeart/2005/8/layout/process1"/>
    <dgm:cxn modelId="{19975A80-5067-614E-BCC1-CDC00BA04B8B}" type="presOf" srcId="{990CB84C-2570-1D4C-9854-BF55D3D11FBE}" destId="{73673324-7C7C-1241-891E-D0DAFE487169}" srcOrd="0" destOrd="0" presId="urn:microsoft.com/office/officeart/2005/8/layout/process1"/>
    <dgm:cxn modelId="{0CA0DA8A-D80E-C94B-B20E-CEA32B566BCE}" srcId="{990CB84C-2570-1D4C-9854-BF55D3D11FBE}" destId="{4F83D84A-F14F-5148-8228-03B6D194ADCE}" srcOrd="0" destOrd="0" parTransId="{0CF697E1-B24F-4044-A44F-CFCB838782F5}" sibTransId="{2C989AFD-33CB-4941-B5E5-F53D94EA4ECE}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E9C86EE0-D762-134B-9AAF-EB5A1C266E95}" srcId="{6EBDA657-AAC3-7B4A-ACE2-A24D7EAFC588}" destId="{990CB84C-2570-1D4C-9854-BF55D3D11FBE}" srcOrd="1" destOrd="0" parTransId="{E0D77A0F-0BC5-F545-A4F0-5D5D11421434}" sibTransId="{8D6AD532-8298-C648-B2CE-BEB5BF038F0D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42E2C36A-C5FA-4B4C-B3AD-6C441E9E997B}" type="presParOf" srcId="{8BCFDD98-C97D-644F-9ADE-0029CF6DED28}" destId="{73673324-7C7C-1241-891E-D0DAFE487169}" srcOrd="2" destOrd="0" presId="urn:microsoft.com/office/officeart/2005/8/layout/process1"/>
    <dgm:cxn modelId="{4E8FCCC5-C74C-734D-ABA1-795E54D9DDFF}" type="presParOf" srcId="{8BCFDD98-C97D-644F-9ADE-0029CF6DED28}" destId="{45299810-15EE-6649-A909-CF45EF686AF7}" srcOrd="3" destOrd="0" presId="urn:microsoft.com/office/officeart/2005/8/layout/process1"/>
    <dgm:cxn modelId="{A38C19AD-7C70-DF47-95EF-34256339325C}" type="presParOf" srcId="{45299810-15EE-6649-A909-CF45EF686AF7}" destId="{B012EEF9-B1CA-1941-83ED-ABEF544E04CF}" srcOrd="0" destOrd="0" presId="urn:microsoft.com/office/officeart/2005/8/layout/process1"/>
    <dgm:cxn modelId="{8C843174-1E63-8E45-9534-CE5DCD409C78}" type="presParOf" srcId="{8BCFDD98-C97D-644F-9ADE-0029CF6DED28}" destId="{F8556300-01B7-CB4D-B08D-D5A6BFD3022F}" srcOrd="4" destOrd="0" presId="urn:microsoft.com/office/officeart/2005/8/layout/process1"/>
    <dgm:cxn modelId="{99CDBF97-25BA-CF4B-A7A6-3860CA120D8B}" type="presParOf" srcId="{8BCFDD98-C97D-644F-9ADE-0029CF6DED28}" destId="{45EE8FE0-9B63-2342-B82F-CDCFAD359B20}" srcOrd="5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6" destOrd="0" presId="urn:microsoft.com/office/officeart/2005/8/layout/process1"/>
    <dgm:cxn modelId="{7C3DAA88-784F-8447-8590-E2AFE772DD4A}" type="presParOf" srcId="{8BCFDD98-C97D-644F-9ADE-0029CF6DED28}" destId="{E98C45A9-1C3E-9549-8CED-2DB3641EC55D}" srcOrd="7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D20B3365-440E-5047-93A4-4D1DA6D1E8D6}" type="doc">
      <dgm:prSet loTypeId="urn:microsoft.com/office/officeart/2005/8/layout/process2" loCatId="" qsTypeId="urn:microsoft.com/office/officeart/2005/8/quickstyle/simple1" qsCatId="simple" csTypeId="urn:microsoft.com/office/officeart/2005/8/colors/colorful5" csCatId="colorful" phldr="1"/>
      <dgm:spPr/>
    </dgm:pt>
    <dgm:pt modelId="{3A982CC9-3EAC-E149-9A85-AA6B4627443E}">
      <dgm:prSet phldrT="[Text]"/>
      <dgm:spPr/>
      <dgm:t>
        <a:bodyPr/>
        <a:lstStyle/>
        <a:p>
          <a:r>
            <a:rPr lang="en-US" dirty="0"/>
            <a:t>The Distribution-free ESA method is proposed to obtain the FPT with Random Effect</a:t>
          </a:r>
        </a:p>
      </dgm:t>
    </dgm:pt>
    <dgm:pt modelId="{9FAECC84-E975-534E-BA28-A7F6DD66F06F}" type="parTrans" cxnId="{397BE784-B2FD-D44A-AFD5-EDB61A0E9959}">
      <dgm:prSet/>
      <dgm:spPr/>
      <dgm:t>
        <a:bodyPr/>
        <a:lstStyle/>
        <a:p>
          <a:endParaRPr lang="en-US"/>
        </a:p>
      </dgm:t>
    </dgm:pt>
    <dgm:pt modelId="{C89B6CC7-27AD-A449-BBDF-70549DB01909}" type="sibTrans" cxnId="{397BE784-B2FD-D44A-AFD5-EDB61A0E9959}">
      <dgm:prSet/>
      <dgm:spPr/>
      <dgm:t>
        <a:bodyPr/>
        <a:lstStyle/>
        <a:p>
          <a:endParaRPr lang="en-US"/>
        </a:p>
      </dgm:t>
    </dgm:pt>
    <dgm:pt modelId="{B8EEC5CA-35F5-6B4F-97D1-8DB91FEFA20E}">
      <dgm:prSet/>
      <dgm:spPr/>
      <dgm:t>
        <a:bodyPr/>
        <a:lstStyle/>
        <a:p>
          <a:r>
            <a:rPr lang="en-US" dirty="0"/>
            <a:t>Monte-Carlo simulations are </a:t>
          </a:r>
          <a:r>
            <a:rPr lang="en-US" u="none" dirty="0"/>
            <a:t>conducted to show the performance of ESA </a:t>
          </a:r>
          <a:endParaRPr lang="en-US" dirty="0"/>
        </a:p>
      </dgm:t>
    </dgm:pt>
    <dgm:pt modelId="{97542EFC-AF1F-3948-8763-3604D50C2563}" type="parTrans" cxnId="{AB1324E7-F24B-6A4D-BD21-CBD7AB26E843}">
      <dgm:prSet/>
      <dgm:spPr/>
      <dgm:t>
        <a:bodyPr/>
        <a:lstStyle/>
        <a:p>
          <a:endParaRPr lang="en-US"/>
        </a:p>
      </dgm:t>
    </dgm:pt>
    <dgm:pt modelId="{0ABAD2E8-B64A-244C-8A8D-BA1C854C843B}" type="sibTrans" cxnId="{AB1324E7-F24B-6A4D-BD21-CBD7AB26E843}">
      <dgm:prSet/>
      <dgm:spPr/>
      <dgm:t>
        <a:bodyPr/>
        <a:lstStyle/>
        <a:p>
          <a:endParaRPr lang="en-US"/>
        </a:p>
      </dgm:t>
    </dgm:pt>
    <dgm:pt modelId="{AFFA70C3-2516-2141-ACFB-6FEC2D99BCB7}">
      <dgm:prSet/>
      <dgm:spPr/>
      <dgm:t>
        <a:bodyPr/>
        <a:lstStyle/>
        <a:p>
          <a:r>
            <a:rPr lang="en-US" dirty="0"/>
            <a:t>The GaAs laser data set is applied to compare the proposed model with parametric methods</a:t>
          </a:r>
        </a:p>
      </dgm:t>
    </dgm:pt>
    <dgm:pt modelId="{0075C434-25C9-3745-9BA9-BE91A61B7F96}" type="parTrans" cxnId="{21B615C5-73D8-C843-BF51-379C93FE988B}">
      <dgm:prSet/>
      <dgm:spPr/>
      <dgm:t>
        <a:bodyPr/>
        <a:lstStyle/>
        <a:p>
          <a:endParaRPr lang="en-US"/>
        </a:p>
      </dgm:t>
    </dgm:pt>
    <dgm:pt modelId="{E0FCA416-41BA-CC46-9C46-35244262E6B5}" type="sibTrans" cxnId="{21B615C5-73D8-C843-BF51-379C93FE988B}">
      <dgm:prSet/>
      <dgm:spPr/>
      <dgm:t>
        <a:bodyPr/>
        <a:lstStyle/>
        <a:p>
          <a:endParaRPr lang="en-US"/>
        </a:p>
      </dgm:t>
    </dgm:pt>
    <dgm:pt modelId="{04577A9B-D141-174F-9427-B42FC78EA12B}" type="pres">
      <dgm:prSet presAssocID="{D20B3365-440E-5047-93A4-4D1DA6D1E8D6}" presName="linearFlow" presStyleCnt="0">
        <dgm:presLayoutVars>
          <dgm:resizeHandles val="exact"/>
        </dgm:presLayoutVars>
      </dgm:prSet>
      <dgm:spPr/>
    </dgm:pt>
    <dgm:pt modelId="{2ED1B1A9-279F-0B4B-A45A-594B8D0B6F78}" type="pres">
      <dgm:prSet presAssocID="{3A982CC9-3EAC-E149-9A85-AA6B4627443E}" presName="node" presStyleLbl="node1" presStyleIdx="0" presStyleCnt="3" custScaleX="143076">
        <dgm:presLayoutVars>
          <dgm:bulletEnabled val="1"/>
        </dgm:presLayoutVars>
      </dgm:prSet>
      <dgm:spPr/>
    </dgm:pt>
    <dgm:pt modelId="{9653E5EF-1120-0541-932E-464449200966}" type="pres">
      <dgm:prSet presAssocID="{C89B6CC7-27AD-A449-BBDF-70549DB01909}" presName="sibTrans" presStyleLbl="sibTrans2D1" presStyleIdx="0" presStyleCnt="2"/>
      <dgm:spPr/>
    </dgm:pt>
    <dgm:pt modelId="{28725013-6F60-FA4F-89B4-A4D37CA949C1}" type="pres">
      <dgm:prSet presAssocID="{C89B6CC7-27AD-A449-BBDF-70549DB01909}" presName="connectorText" presStyleLbl="sibTrans2D1" presStyleIdx="0" presStyleCnt="2"/>
      <dgm:spPr/>
    </dgm:pt>
    <dgm:pt modelId="{F5176593-848F-164D-962C-FB6340E3EF26}" type="pres">
      <dgm:prSet presAssocID="{B8EEC5CA-35F5-6B4F-97D1-8DB91FEFA20E}" presName="node" presStyleLbl="node1" presStyleIdx="1" presStyleCnt="3" custScaleX="144827">
        <dgm:presLayoutVars>
          <dgm:bulletEnabled val="1"/>
        </dgm:presLayoutVars>
      </dgm:prSet>
      <dgm:spPr/>
    </dgm:pt>
    <dgm:pt modelId="{364EE6AB-E9C6-9347-B2DF-CDAE4B61D506}" type="pres">
      <dgm:prSet presAssocID="{0ABAD2E8-B64A-244C-8A8D-BA1C854C843B}" presName="sibTrans" presStyleLbl="sibTrans2D1" presStyleIdx="1" presStyleCnt="2"/>
      <dgm:spPr/>
    </dgm:pt>
    <dgm:pt modelId="{73494F70-34EA-DC47-9BFC-0B4E5A561EEB}" type="pres">
      <dgm:prSet presAssocID="{0ABAD2E8-B64A-244C-8A8D-BA1C854C843B}" presName="connectorText" presStyleLbl="sibTrans2D1" presStyleIdx="1" presStyleCnt="2"/>
      <dgm:spPr/>
    </dgm:pt>
    <dgm:pt modelId="{18765DCF-D064-8C4F-8ED5-D17E75EB27A9}" type="pres">
      <dgm:prSet presAssocID="{AFFA70C3-2516-2141-ACFB-6FEC2D99BCB7}" presName="node" presStyleLbl="node1" presStyleIdx="2" presStyleCnt="3" custScaleX="150022">
        <dgm:presLayoutVars>
          <dgm:bulletEnabled val="1"/>
        </dgm:presLayoutVars>
      </dgm:prSet>
      <dgm:spPr/>
    </dgm:pt>
  </dgm:ptLst>
  <dgm:cxnLst>
    <dgm:cxn modelId="{C0892905-BBB9-C84D-B6C6-FE061399DD40}" type="presOf" srcId="{AFFA70C3-2516-2141-ACFB-6FEC2D99BCB7}" destId="{18765DCF-D064-8C4F-8ED5-D17E75EB27A9}" srcOrd="0" destOrd="0" presId="urn:microsoft.com/office/officeart/2005/8/layout/process2"/>
    <dgm:cxn modelId="{44CAB809-D7D7-6C4A-991F-F5F38C1460B9}" type="presOf" srcId="{D20B3365-440E-5047-93A4-4D1DA6D1E8D6}" destId="{04577A9B-D141-174F-9427-B42FC78EA12B}" srcOrd="0" destOrd="0" presId="urn:microsoft.com/office/officeart/2005/8/layout/process2"/>
    <dgm:cxn modelId="{5032B01E-CD56-A04D-BFFB-202BC9C4CFF2}" type="presOf" srcId="{0ABAD2E8-B64A-244C-8A8D-BA1C854C843B}" destId="{73494F70-34EA-DC47-9BFC-0B4E5A561EEB}" srcOrd="1" destOrd="0" presId="urn:microsoft.com/office/officeart/2005/8/layout/process2"/>
    <dgm:cxn modelId="{8E0EDF49-ADE3-2A41-A51D-BCECB4D48820}" type="presOf" srcId="{0ABAD2E8-B64A-244C-8A8D-BA1C854C843B}" destId="{364EE6AB-E9C6-9347-B2DF-CDAE4B61D506}" srcOrd="0" destOrd="0" presId="urn:microsoft.com/office/officeart/2005/8/layout/process2"/>
    <dgm:cxn modelId="{5E592F71-C059-D143-A0DD-583C0192CBE3}" type="presOf" srcId="{3A982CC9-3EAC-E149-9A85-AA6B4627443E}" destId="{2ED1B1A9-279F-0B4B-A45A-594B8D0B6F78}" srcOrd="0" destOrd="0" presId="urn:microsoft.com/office/officeart/2005/8/layout/process2"/>
    <dgm:cxn modelId="{397BE784-B2FD-D44A-AFD5-EDB61A0E9959}" srcId="{D20B3365-440E-5047-93A4-4D1DA6D1E8D6}" destId="{3A982CC9-3EAC-E149-9A85-AA6B4627443E}" srcOrd="0" destOrd="0" parTransId="{9FAECC84-E975-534E-BA28-A7F6DD66F06F}" sibTransId="{C89B6CC7-27AD-A449-BBDF-70549DB01909}"/>
    <dgm:cxn modelId="{C5392388-7244-E649-BCCB-B5A89E158EAC}" type="presOf" srcId="{C89B6CC7-27AD-A449-BBDF-70549DB01909}" destId="{9653E5EF-1120-0541-932E-464449200966}" srcOrd="0" destOrd="0" presId="urn:microsoft.com/office/officeart/2005/8/layout/process2"/>
    <dgm:cxn modelId="{F9C00093-13C8-F849-A628-2241CE731CA4}" type="presOf" srcId="{C89B6CC7-27AD-A449-BBDF-70549DB01909}" destId="{28725013-6F60-FA4F-89B4-A4D37CA949C1}" srcOrd="1" destOrd="0" presId="urn:microsoft.com/office/officeart/2005/8/layout/process2"/>
    <dgm:cxn modelId="{21B615C5-73D8-C843-BF51-379C93FE988B}" srcId="{D20B3365-440E-5047-93A4-4D1DA6D1E8D6}" destId="{AFFA70C3-2516-2141-ACFB-6FEC2D99BCB7}" srcOrd="2" destOrd="0" parTransId="{0075C434-25C9-3745-9BA9-BE91A61B7F96}" sibTransId="{E0FCA416-41BA-CC46-9C46-35244262E6B5}"/>
    <dgm:cxn modelId="{4D0208C7-786E-814A-AAB3-8E8F1FE88DDE}" type="presOf" srcId="{B8EEC5CA-35F5-6B4F-97D1-8DB91FEFA20E}" destId="{F5176593-848F-164D-962C-FB6340E3EF26}" srcOrd="0" destOrd="0" presId="urn:microsoft.com/office/officeart/2005/8/layout/process2"/>
    <dgm:cxn modelId="{AB1324E7-F24B-6A4D-BD21-CBD7AB26E843}" srcId="{D20B3365-440E-5047-93A4-4D1DA6D1E8D6}" destId="{B8EEC5CA-35F5-6B4F-97D1-8DB91FEFA20E}" srcOrd="1" destOrd="0" parTransId="{97542EFC-AF1F-3948-8763-3604D50C2563}" sibTransId="{0ABAD2E8-B64A-244C-8A8D-BA1C854C843B}"/>
    <dgm:cxn modelId="{6F4F1940-E615-ED44-A138-4A3EFF0596F3}" type="presParOf" srcId="{04577A9B-D141-174F-9427-B42FC78EA12B}" destId="{2ED1B1A9-279F-0B4B-A45A-594B8D0B6F78}" srcOrd="0" destOrd="0" presId="urn:microsoft.com/office/officeart/2005/8/layout/process2"/>
    <dgm:cxn modelId="{D213F293-C0E1-894E-9CBC-46B1BC093761}" type="presParOf" srcId="{04577A9B-D141-174F-9427-B42FC78EA12B}" destId="{9653E5EF-1120-0541-932E-464449200966}" srcOrd="1" destOrd="0" presId="urn:microsoft.com/office/officeart/2005/8/layout/process2"/>
    <dgm:cxn modelId="{D2CCF89F-695F-E746-BA8A-A3FEBC76D21E}" type="presParOf" srcId="{9653E5EF-1120-0541-932E-464449200966}" destId="{28725013-6F60-FA4F-89B4-A4D37CA949C1}" srcOrd="0" destOrd="0" presId="urn:microsoft.com/office/officeart/2005/8/layout/process2"/>
    <dgm:cxn modelId="{BC2E72A6-E499-9D40-8ED6-7CAA90A8682A}" type="presParOf" srcId="{04577A9B-D141-174F-9427-B42FC78EA12B}" destId="{F5176593-848F-164D-962C-FB6340E3EF26}" srcOrd="2" destOrd="0" presId="urn:microsoft.com/office/officeart/2005/8/layout/process2"/>
    <dgm:cxn modelId="{88198A8A-0747-CE48-8BA2-E88DAA1A8583}" type="presParOf" srcId="{04577A9B-D141-174F-9427-B42FC78EA12B}" destId="{364EE6AB-E9C6-9347-B2DF-CDAE4B61D506}" srcOrd="3" destOrd="0" presId="urn:microsoft.com/office/officeart/2005/8/layout/process2"/>
    <dgm:cxn modelId="{E5B44EB4-92F2-214C-A8BB-7C73B26E0948}" type="presParOf" srcId="{364EE6AB-E9C6-9347-B2DF-CDAE4B61D506}" destId="{73494F70-34EA-DC47-9BFC-0B4E5A561EEB}" srcOrd="0" destOrd="0" presId="urn:microsoft.com/office/officeart/2005/8/layout/process2"/>
    <dgm:cxn modelId="{17958EC8-60F9-DB4F-90D0-8F07C0E0B62B}" type="presParOf" srcId="{04577A9B-D141-174F-9427-B42FC78EA12B}" destId="{18765DCF-D064-8C4F-8ED5-D17E75EB27A9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6CB68F5-ECD3-8647-91D4-A998677A7DDD}" type="doc">
      <dgm:prSet loTypeId="urn:microsoft.com/office/officeart/2005/8/layout/vList5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ABEF97A-8F76-9B4B-8958-9EC0B06186BF}">
      <dgm:prSet custT="1"/>
      <dgm:spPr/>
      <dgm:t>
        <a:bodyPr/>
        <a:lstStyle/>
        <a:p>
          <a:r>
            <a:rPr lang="en-US" sz="2000"/>
            <a:t>Gamma process</a:t>
          </a:r>
          <a:endParaRPr lang="en-US" sz="2000" dirty="0"/>
        </a:p>
      </dgm:t>
    </dgm:pt>
    <dgm:pt modelId="{D9EB5C84-A34D-3F47-BED8-2DF4A25792A1}" type="parTrans" cxnId="{09F142EE-747C-7C40-88DD-634A2BAEAAA7}">
      <dgm:prSet/>
      <dgm:spPr/>
      <dgm:t>
        <a:bodyPr/>
        <a:lstStyle/>
        <a:p>
          <a:endParaRPr lang="en-US" sz="2000"/>
        </a:p>
      </dgm:t>
    </dgm:pt>
    <dgm:pt modelId="{93AC8534-FAEC-7044-8B5D-893E0974043E}" type="sibTrans" cxnId="{09F142EE-747C-7C40-88DD-634A2BAEAAA7}">
      <dgm:prSet/>
      <dgm:spPr/>
      <dgm:t>
        <a:bodyPr/>
        <a:lstStyle/>
        <a:p>
          <a:endParaRPr lang="en-US" sz="2000"/>
        </a:p>
      </dgm:t>
    </dgm:pt>
    <dgm:pt modelId="{F75893FC-7F3B-8043-BB0D-B25CC57BF723}">
      <dgm:prSet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B14F1D60-D01E-EA4F-8C80-69AA1C4B27B0}" type="parTrans" cxnId="{1C9B4C60-F676-F84D-AE4B-46E651BF2DDB}">
      <dgm:prSet/>
      <dgm:spPr/>
      <dgm:t>
        <a:bodyPr/>
        <a:lstStyle/>
        <a:p>
          <a:endParaRPr lang="en-US" sz="2000"/>
        </a:p>
      </dgm:t>
    </dgm:pt>
    <dgm:pt modelId="{B6097C2D-7D43-9441-93A4-3A908B2268B0}" type="sibTrans" cxnId="{1C9B4C60-F676-F84D-AE4B-46E651BF2DDB}">
      <dgm:prSet/>
      <dgm:spPr/>
      <dgm:t>
        <a:bodyPr/>
        <a:lstStyle/>
        <a:p>
          <a:endParaRPr lang="en-US" sz="2000"/>
        </a:p>
      </dgm:t>
    </dgm:pt>
    <dgm:pt modelId="{3E82D57B-1FE9-9940-8B62-66A37C2D48E7}">
      <dgm:prSet custT="1"/>
      <dgm:spPr/>
      <dgm:t>
        <a:bodyPr/>
        <a:lstStyle/>
        <a:p>
          <a:r>
            <a:rPr lang="en-US" sz="2000" dirty="0"/>
            <a:t>Inverse Gaussian (IG) process</a:t>
          </a:r>
        </a:p>
      </dgm:t>
    </dgm:pt>
    <dgm:pt modelId="{64C863BC-7C65-7745-AF3D-DD83F9210827}" type="parTrans" cxnId="{E55666AE-EB38-874D-B8A9-55941F671708}">
      <dgm:prSet/>
      <dgm:spPr/>
      <dgm:t>
        <a:bodyPr/>
        <a:lstStyle/>
        <a:p>
          <a:endParaRPr lang="en-US" sz="2000"/>
        </a:p>
      </dgm:t>
    </dgm:pt>
    <dgm:pt modelId="{C138A306-7B8D-C542-AF7B-C0A61F1B9CF0}" type="sibTrans" cxnId="{E55666AE-EB38-874D-B8A9-55941F671708}">
      <dgm:prSet/>
      <dgm:spPr/>
      <dgm:t>
        <a:bodyPr/>
        <a:lstStyle/>
        <a:p>
          <a:endParaRPr lang="en-US" sz="2000"/>
        </a:p>
      </dgm:t>
    </dgm:pt>
    <dgm:pt modelId="{6670F1C0-E856-1945-AB2D-93F2660E0083}">
      <dgm:prSet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3F27913A-172C-124D-825E-DF9A31823EDA}" type="parTrans" cxnId="{93808324-F835-904B-8797-D23A486751C0}">
      <dgm:prSet/>
      <dgm:spPr/>
      <dgm:t>
        <a:bodyPr/>
        <a:lstStyle/>
        <a:p>
          <a:endParaRPr lang="en-US" sz="2000"/>
        </a:p>
      </dgm:t>
    </dgm:pt>
    <dgm:pt modelId="{0A3474F2-8C75-7740-97A6-DDA944D0B411}" type="sibTrans" cxnId="{93808324-F835-904B-8797-D23A486751C0}">
      <dgm:prSet/>
      <dgm:spPr/>
      <dgm:t>
        <a:bodyPr/>
        <a:lstStyle/>
        <a:p>
          <a:endParaRPr lang="en-US" sz="2000"/>
        </a:p>
      </dgm:t>
    </dgm:pt>
    <dgm:pt modelId="{74A34EFD-DD83-CE4E-BD73-2A08A214EDD9}" type="pres">
      <dgm:prSet presAssocID="{96CB68F5-ECD3-8647-91D4-A998677A7DDD}" presName="Name0" presStyleCnt="0">
        <dgm:presLayoutVars>
          <dgm:dir/>
          <dgm:animLvl val="lvl"/>
          <dgm:resizeHandles val="exact"/>
        </dgm:presLayoutVars>
      </dgm:prSet>
      <dgm:spPr/>
    </dgm:pt>
    <dgm:pt modelId="{9C14A3DF-A9C0-534E-B0F5-1AA03AC3FB16}" type="pres">
      <dgm:prSet presAssocID="{FABEF97A-8F76-9B4B-8958-9EC0B06186BF}" presName="linNode" presStyleCnt="0"/>
      <dgm:spPr/>
    </dgm:pt>
    <dgm:pt modelId="{68DF0072-AB3F-F445-BBF7-8C52D9241D70}" type="pres">
      <dgm:prSet presAssocID="{FABEF97A-8F76-9B4B-8958-9EC0B06186BF}" presName="parentText" presStyleLbl="node1" presStyleIdx="0" presStyleCnt="2" custScaleX="72554">
        <dgm:presLayoutVars>
          <dgm:chMax val="1"/>
          <dgm:bulletEnabled val="1"/>
        </dgm:presLayoutVars>
      </dgm:prSet>
      <dgm:spPr/>
    </dgm:pt>
    <dgm:pt modelId="{C96DE2AC-E3B0-2547-B599-213D2AAA8FCF}" type="pres">
      <dgm:prSet presAssocID="{FABEF97A-8F76-9B4B-8958-9EC0B06186BF}" presName="descendantText" presStyleLbl="alignAccFollowNode1" presStyleIdx="0" presStyleCnt="2">
        <dgm:presLayoutVars>
          <dgm:bulletEnabled val="1"/>
        </dgm:presLayoutVars>
      </dgm:prSet>
      <dgm:spPr/>
    </dgm:pt>
    <dgm:pt modelId="{53521049-35C5-0946-879B-2CDEAB95121E}" type="pres">
      <dgm:prSet presAssocID="{93AC8534-FAEC-7044-8B5D-893E0974043E}" presName="sp" presStyleCnt="0"/>
      <dgm:spPr/>
    </dgm:pt>
    <dgm:pt modelId="{33476BCD-1495-494D-BA70-F3B28D9E81CD}" type="pres">
      <dgm:prSet presAssocID="{3E82D57B-1FE9-9940-8B62-66A37C2D48E7}" presName="linNode" presStyleCnt="0"/>
      <dgm:spPr/>
    </dgm:pt>
    <dgm:pt modelId="{BC0DD16E-E7F4-1848-8AE8-705DF3B3DA1C}" type="pres">
      <dgm:prSet presAssocID="{3E82D57B-1FE9-9940-8B62-66A37C2D48E7}" presName="parentText" presStyleLbl="node1" presStyleIdx="1" presStyleCnt="2" custScaleX="72554">
        <dgm:presLayoutVars>
          <dgm:chMax val="1"/>
          <dgm:bulletEnabled val="1"/>
        </dgm:presLayoutVars>
      </dgm:prSet>
      <dgm:spPr/>
    </dgm:pt>
    <dgm:pt modelId="{2BEE0E7C-89C4-0346-BF5F-458B640FBB21}" type="pres">
      <dgm:prSet presAssocID="{3E82D57B-1FE9-9940-8B62-66A37C2D48E7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93808324-F835-904B-8797-D23A486751C0}" srcId="{3E82D57B-1FE9-9940-8B62-66A37C2D48E7}" destId="{6670F1C0-E856-1945-AB2D-93F2660E0083}" srcOrd="0" destOrd="0" parTransId="{3F27913A-172C-124D-825E-DF9A31823EDA}" sibTransId="{0A3474F2-8C75-7740-97A6-DDA944D0B411}"/>
    <dgm:cxn modelId="{1C9B4C60-F676-F84D-AE4B-46E651BF2DDB}" srcId="{FABEF97A-8F76-9B4B-8958-9EC0B06186BF}" destId="{F75893FC-7F3B-8043-BB0D-B25CC57BF723}" srcOrd="0" destOrd="0" parTransId="{B14F1D60-D01E-EA4F-8C80-69AA1C4B27B0}" sibTransId="{B6097C2D-7D43-9441-93A4-3A908B2268B0}"/>
    <dgm:cxn modelId="{2FF26390-1601-144C-9FF9-CE6490EF39FF}" type="presOf" srcId="{FABEF97A-8F76-9B4B-8958-9EC0B06186BF}" destId="{68DF0072-AB3F-F445-BBF7-8C52D9241D70}" srcOrd="0" destOrd="0" presId="urn:microsoft.com/office/officeart/2005/8/layout/vList5"/>
    <dgm:cxn modelId="{E54670AA-C922-BD47-BDE3-C70227345063}" type="presOf" srcId="{96CB68F5-ECD3-8647-91D4-A998677A7DDD}" destId="{74A34EFD-DD83-CE4E-BD73-2A08A214EDD9}" srcOrd="0" destOrd="0" presId="urn:microsoft.com/office/officeart/2005/8/layout/vList5"/>
    <dgm:cxn modelId="{E55666AE-EB38-874D-B8A9-55941F671708}" srcId="{96CB68F5-ECD3-8647-91D4-A998677A7DDD}" destId="{3E82D57B-1FE9-9940-8B62-66A37C2D48E7}" srcOrd="1" destOrd="0" parTransId="{64C863BC-7C65-7745-AF3D-DD83F9210827}" sibTransId="{C138A306-7B8D-C542-AF7B-C0A61F1B9CF0}"/>
    <dgm:cxn modelId="{8945A7C2-54DB-1448-B556-C21D28CE97DC}" type="presOf" srcId="{6670F1C0-E856-1945-AB2D-93F2660E0083}" destId="{2BEE0E7C-89C4-0346-BF5F-458B640FBB21}" srcOrd="0" destOrd="0" presId="urn:microsoft.com/office/officeart/2005/8/layout/vList5"/>
    <dgm:cxn modelId="{920C35CD-9A49-BC4E-96A9-C86470C09A91}" type="presOf" srcId="{F75893FC-7F3B-8043-BB0D-B25CC57BF723}" destId="{C96DE2AC-E3B0-2547-B599-213D2AAA8FCF}" srcOrd="0" destOrd="0" presId="urn:microsoft.com/office/officeart/2005/8/layout/vList5"/>
    <dgm:cxn modelId="{18F178E6-25CB-2B4F-8BAD-83273131C4F1}" type="presOf" srcId="{3E82D57B-1FE9-9940-8B62-66A37C2D48E7}" destId="{BC0DD16E-E7F4-1848-8AE8-705DF3B3DA1C}" srcOrd="0" destOrd="0" presId="urn:microsoft.com/office/officeart/2005/8/layout/vList5"/>
    <dgm:cxn modelId="{09F142EE-747C-7C40-88DD-634A2BAEAAA7}" srcId="{96CB68F5-ECD3-8647-91D4-A998677A7DDD}" destId="{FABEF97A-8F76-9B4B-8958-9EC0B06186BF}" srcOrd="0" destOrd="0" parTransId="{D9EB5C84-A34D-3F47-BED8-2DF4A25792A1}" sibTransId="{93AC8534-FAEC-7044-8B5D-893E0974043E}"/>
    <dgm:cxn modelId="{B1693F65-0B9E-C040-84FC-118B76FE8D3E}" type="presParOf" srcId="{74A34EFD-DD83-CE4E-BD73-2A08A214EDD9}" destId="{9C14A3DF-A9C0-534E-B0F5-1AA03AC3FB16}" srcOrd="0" destOrd="0" presId="urn:microsoft.com/office/officeart/2005/8/layout/vList5"/>
    <dgm:cxn modelId="{B0980D36-2CEB-D248-AAC9-E431521A41A0}" type="presParOf" srcId="{9C14A3DF-A9C0-534E-B0F5-1AA03AC3FB16}" destId="{68DF0072-AB3F-F445-BBF7-8C52D9241D70}" srcOrd="0" destOrd="0" presId="urn:microsoft.com/office/officeart/2005/8/layout/vList5"/>
    <dgm:cxn modelId="{A1C3779F-9C2C-864F-BCB3-67B33BA66D9B}" type="presParOf" srcId="{9C14A3DF-A9C0-534E-B0F5-1AA03AC3FB16}" destId="{C96DE2AC-E3B0-2547-B599-213D2AAA8FCF}" srcOrd="1" destOrd="0" presId="urn:microsoft.com/office/officeart/2005/8/layout/vList5"/>
    <dgm:cxn modelId="{D4E1672D-EC61-3F43-9D9C-CAA9FD9502F4}" type="presParOf" srcId="{74A34EFD-DD83-CE4E-BD73-2A08A214EDD9}" destId="{53521049-35C5-0946-879B-2CDEAB95121E}" srcOrd="1" destOrd="0" presId="urn:microsoft.com/office/officeart/2005/8/layout/vList5"/>
    <dgm:cxn modelId="{0850BE05-CB60-BE45-A2D3-61D86A4B70B6}" type="presParOf" srcId="{74A34EFD-DD83-CE4E-BD73-2A08A214EDD9}" destId="{33476BCD-1495-494D-BA70-F3B28D9E81CD}" srcOrd="2" destOrd="0" presId="urn:microsoft.com/office/officeart/2005/8/layout/vList5"/>
    <dgm:cxn modelId="{E90A1A87-438F-8642-B7ED-D9FFAE559195}" type="presParOf" srcId="{33476BCD-1495-494D-BA70-F3B28D9E81CD}" destId="{BC0DD16E-E7F4-1848-8AE8-705DF3B3DA1C}" srcOrd="0" destOrd="0" presId="urn:microsoft.com/office/officeart/2005/8/layout/vList5"/>
    <dgm:cxn modelId="{E5781DFB-284B-F144-9FC4-8751AF408110}" type="presParOf" srcId="{33476BCD-1495-494D-BA70-F3B28D9E81CD}" destId="{2BEE0E7C-89C4-0346-BF5F-458B640FBB21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64782CA5-0A86-4A46-A5FF-3A1CBE5A9979}">
      <dgm:prSet custT="1"/>
      <dgm:spPr/>
      <dgm:t>
        <a:bodyPr/>
        <a:lstStyle/>
        <a:p>
          <a:r>
            <a:rPr lang="en-US" sz="3600" dirty="0"/>
            <a:t>Gamma Process with Random effects </a:t>
          </a:r>
        </a:p>
      </dgm:t>
    </dgm:pt>
    <dgm:pt modelId="{A1A24B00-9639-2B40-968C-37EEEB5BB7DB}" type="parTrans" cxnId="{1830900B-C839-7F49-B511-489EA99AF551}">
      <dgm:prSet/>
      <dgm:spPr/>
      <dgm:t>
        <a:bodyPr/>
        <a:lstStyle/>
        <a:p>
          <a:endParaRPr lang="en-US" sz="1200"/>
        </a:p>
      </dgm:t>
    </dgm:pt>
    <dgm:pt modelId="{F12F56AC-DB91-4C48-AC6E-02024C249233}" type="sibTrans" cxnId="{1830900B-C839-7F49-B511-489EA99AF551}">
      <dgm:prSet/>
      <dgm:spPr/>
      <dgm:t>
        <a:bodyPr/>
        <a:lstStyle/>
        <a:p>
          <a:endParaRPr lang="en-US" sz="1200"/>
        </a:p>
      </dgm:t>
    </dgm:pt>
    <dgm:pt modelId="{3855DB06-B347-B74E-8519-0F4773577EC6}">
      <dgm:prSet custT="1"/>
      <dgm:spPr/>
      <dgm:t>
        <a:bodyPr/>
        <a:lstStyle/>
        <a:p>
          <a:r>
            <a:rPr lang="en-US" sz="3600" dirty="0"/>
            <a:t>Inverse Gaussian Process with Random Effects</a:t>
          </a:r>
        </a:p>
      </dgm:t>
    </dgm:pt>
    <dgm:pt modelId="{6393D858-117C-B746-ADCF-DA3B0A4DDE00}" type="parTrans" cxnId="{D787477F-26CE-0B4D-8357-4F852A7A1ACC}">
      <dgm:prSet/>
      <dgm:spPr/>
      <dgm:t>
        <a:bodyPr/>
        <a:lstStyle/>
        <a:p>
          <a:endParaRPr lang="en-US" sz="1200"/>
        </a:p>
      </dgm:t>
    </dgm:pt>
    <dgm:pt modelId="{C68C3878-A288-8B44-B329-59A001FC96B3}" type="sibTrans" cxnId="{D787477F-26CE-0B4D-8357-4F852A7A1ACC}">
      <dgm:prSet/>
      <dgm:spPr/>
      <dgm:t>
        <a:bodyPr/>
        <a:lstStyle/>
        <a:p>
          <a:endParaRPr lang="en-US" sz="1200"/>
        </a:p>
      </dgm:t>
    </dgm:pt>
    <dgm:pt modelId="{C45D90B0-7017-C14C-99DF-89FB6DE6AEC1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Lawless and Crowder (2004); Tsai et al. (2012)</a:t>
          </a:r>
          <a:endParaRPr lang="en-US" sz="2400" i="0" dirty="0"/>
        </a:p>
      </dgm:t>
    </dgm:pt>
    <dgm:pt modelId="{12DDAA51-0F80-D74D-AE60-D41598CFE94B}" type="parTrans" cxnId="{BC1F2BBC-35B0-B94C-B6AF-D637D36F0BF3}">
      <dgm:prSet/>
      <dgm:spPr/>
      <dgm:t>
        <a:bodyPr/>
        <a:lstStyle/>
        <a:p>
          <a:endParaRPr lang="en-US" sz="1200"/>
        </a:p>
      </dgm:t>
    </dgm:pt>
    <dgm:pt modelId="{9BCDE8F7-5E5D-D247-BCEA-28CEEA749A41}" type="sibTrans" cxnId="{BC1F2BBC-35B0-B94C-B6AF-D637D36F0BF3}">
      <dgm:prSet/>
      <dgm:spPr/>
      <dgm:t>
        <a:bodyPr/>
        <a:lstStyle/>
        <a:p>
          <a:endParaRPr lang="en-US" sz="1200"/>
        </a:p>
      </dgm:t>
    </dgm:pt>
    <dgm:pt modelId="{F367E6B7-2078-4E4A-91AF-EF46071381A6}">
      <dgm:prSet custT="1"/>
      <dgm:spPr/>
      <dgm:t>
        <a:bodyPr/>
        <a:lstStyle/>
        <a:p>
          <a:r>
            <a:rPr lang="en-US" sz="2400" i="1" dirty="0">
              <a:effectLst/>
              <a:latin typeface="Helvetica" pitchFamily="2" charset="0"/>
            </a:rPr>
            <a:t>Peng (2015)</a:t>
          </a:r>
          <a:endParaRPr lang="en-US" sz="2400" dirty="0"/>
        </a:p>
      </dgm:t>
    </dgm:pt>
    <dgm:pt modelId="{D29D1D64-11F1-A240-99DB-6E398C3066D9}" type="parTrans" cxnId="{B1A4AFD4-6A6E-724F-BE04-6844F0F6920D}">
      <dgm:prSet/>
      <dgm:spPr/>
      <dgm:t>
        <a:bodyPr/>
        <a:lstStyle/>
        <a:p>
          <a:endParaRPr lang="en-US" sz="1200"/>
        </a:p>
      </dgm:t>
    </dgm:pt>
    <dgm:pt modelId="{BFF82080-DDCA-A74E-AF3F-51E81C8298F6}" type="sibTrans" cxnId="{B1A4AFD4-6A6E-724F-BE04-6844F0F6920D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A69D4457-6720-C04B-A400-B65BEC26CF82}" type="pres">
      <dgm:prSet presAssocID="{64782CA5-0A86-4A46-A5FF-3A1CBE5A997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C5F98D1C-C1BA-574E-906A-A1C9D9C6DE68}" type="pres">
      <dgm:prSet presAssocID="{64782CA5-0A86-4A46-A5FF-3A1CBE5A9979}" presName="childText" presStyleLbl="revTx" presStyleIdx="0" presStyleCnt="2">
        <dgm:presLayoutVars>
          <dgm:bulletEnabled val="1"/>
        </dgm:presLayoutVars>
      </dgm:prSet>
      <dgm:spPr/>
    </dgm:pt>
    <dgm:pt modelId="{9A092810-ABA3-004D-9EDF-2BC1C507EF6D}" type="pres">
      <dgm:prSet presAssocID="{3855DB06-B347-B74E-8519-0F4773577EC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1767C695-FFF3-D24A-A08C-FD4049B90316}" type="pres">
      <dgm:prSet presAssocID="{3855DB06-B347-B74E-8519-0F4773577EC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1830900B-C839-7F49-B511-489EA99AF551}" srcId="{957DB17C-D58F-8046-9E45-6DA85ECE481C}" destId="{64782CA5-0A86-4A46-A5FF-3A1CBE5A9979}" srcOrd="0" destOrd="0" parTransId="{A1A24B00-9639-2B40-968C-37EEEB5BB7DB}" sibTransId="{F12F56AC-DB91-4C48-AC6E-02024C249233}"/>
    <dgm:cxn modelId="{34F01021-A243-604D-8162-E3561B8C5DD9}" type="presOf" srcId="{F367E6B7-2078-4E4A-91AF-EF46071381A6}" destId="{1767C695-FFF3-D24A-A08C-FD4049B90316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75E98D76-7F57-6B40-AB9A-83E4E3BDD35E}" type="presOf" srcId="{3855DB06-B347-B74E-8519-0F4773577EC6}" destId="{9A092810-ABA3-004D-9EDF-2BC1C507EF6D}" srcOrd="0" destOrd="0" presId="urn:microsoft.com/office/officeart/2005/8/layout/vList2"/>
    <dgm:cxn modelId="{D787477F-26CE-0B4D-8357-4F852A7A1ACC}" srcId="{957DB17C-D58F-8046-9E45-6DA85ECE481C}" destId="{3855DB06-B347-B74E-8519-0F4773577EC6}" srcOrd="1" destOrd="0" parTransId="{6393D858-117C-B746-ADCF-DA3B0A4DDE00}" sibTransId="{C68C3878-A288-8B44-B329-59A001FC96B3}"/>
    <dgm:cxn modelId="{BC1F2BBC-35B0-B94C-B6AF-D637D36F0BF3}" srcId="{64782CA5-0A86-4A46-A5FF-3A1CBE5A9979}" destId="{C45D90B0-7017-C14C-99DF-89FB6DE6AEC1}" srcOrd="0" destOrd="0" parTransId="{12DDAA51-0F80-D74D-AE60-D41598CFE94B}" sibTransId="{9BCDE8F7-5E5D-D247-BCEA-28CEEA749A41}"/>
    <dgm:cxn modelId="{B1A4AFD4-6A6E-724F-BE04-6844F0F6920D}" srcId="{3855DB06-B347-B74E-8519-0F4773577EC6}" destId="{F367E6B7-2078-4E4A-91AF-EF46071381A6}" srcOrd="0" destOrd="0" parTransId="{D29D1D64-11F1-A240-99DB-6E398C3066D9}" sibTransId="{BFF82080-DDCA-A74E-AF3F-51E81C8298F6}"/>
    <dgm:cxn modelId="{687D9FF9-073D-A74C-A3B3-D9CE074AB7A4}" type="presOf" srcId="{C45D90B0-7017-C14C-99DF-89FB6DE6AEC1}" destId="{C5F98D1C-C1BA-574E-906A-A1C9D9C6DE68}" srcOrd="0" destOrd="0" presId="urn:microsoft.com/office/officeart/2005/8/layout/vList2"/>
    <dgm:cxn modelId="{9DDDA9FF-18E7-A74B-B82D-CAA5B555E609}" type="presOf" srcId="{64782CA5-0A86-4A46-A5FF-3A1CBE5A9979}" destId="{A69D4457-6720-C04B-A400-B65BEC26CF82}" srcOrd="0" destOrd="0" presId="urn:microsoft.com/office/officeart/2005/8/layout/vList2"/>
    <dgm:cxn modelId="{A66D053B-F9F3-6540-B099-18558EA09775}" type="presParOf" srcId="{67104AB4-DD9B-E44C-A2DB-95E6472A6260}" destId="{A69D4457-6720-C04B-A400-B65BEC26CF82}" srcOrd="0" destOrd="0" presId="urn:microsoft.com/office/officeart/2005/8/layout/vList2"/>
    <dgm:cxn modelId="{C33CB496-84FC-A443-914F-6F0171B7A1AF}" type="presParOf" srcId="{67104AB4-DD9B-E44C-A2DB-95E6472A6260}" destId="{C5F98D1C-C1BA-574E-906A-A1C9D9C6DE68}" srcOrd="1" destOrd="0" presId="urn:microsoft.com/office/officeart/2005/8/layout/vList2"/>
    <dgm:cxn modelId="{5CC2F471-CF56-784A-BA6D-F7CFAA0FBA88}" type="presParOf" srcId="{67104AB4-DD9B-E44C-A2DB-95E6472A6260}" destId="{9A092810-ABA3-004D-9EDF-2BC1C507EF6D}" srcOrd="2" destOrd="0" presId="urn:microsoft.com/office/officeart/2005/8/layout/vList2"/>
    <dgm:cxn modelId="{9FB83E47-CD3D-2E43-8129-8808FC30FAB6}" type="presParOf" srcId="{67104AB4-DD9B-E44C-A2DB-95E6472A6260}" destId="{1767C695-FFF3-D24A-A08C-FD4049B90316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57DB17C-D58F-8046-9E45-6DA85ECE481C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DA38E9E-206A-CD4C-ADED-C23C1A034231}">
      <dgm:prSet custT="1"/>
      <dgm:spPr/>
      <dgm:t>
        <a:bodyPr/>
        <a:lstStyle/>
        <a:p>
          <a:r>
            <a:rPr lang="en-US" sz="3200" dirty="0"/>
            <a:t>Empirical </a:t>
          </a:r>
          <a:r>
            <a:rPr lang="en-US" sz="3200" dirty="0" err="1"/>
            <a:t>saddlepoint</a:t>
          </a:r>
          <a:r>
            <a:rPr lang="en-US" sz="3200" dirty="0"/>
            <a:t> approximation for degradation data with Random Effects</a:t>
          </a:r>
        </a:p>
      </dgm:t>
    </dgm:pt>
    <dgm:pt modelId="{CBBC2636-B781-2943-A003-D5C015D14A24}" type="parTrans" cxnId="{3441C55F-32D8-544A-A37D-3984FF8D61A0}">
      <dgm:prSet/>
      <dgm:spPr/>
      <dgm:t>
        <a:bodyPr/>
        <a:lstStyle/>
        <a:p>
          <a:endParaRPr lang="en-US" sz="1200"/>
        </a:p>
      </dgm:t>
    </dgm:pt>
    <dgm:pt modelId="{0DD8F4FB-ED81-8940-84E9-D5A68DF84A9C}" type="sibTrans" cxnId="{3441C55F-32D8-544A-A37D-3984FF8D61A0}">
      <dgm:prSet/>
      <dgm:spPr/>
      <dgm:t>
        <a:bodyPr/>
        <a:lstStyle/>
        <a:p>
          <a:endParaRPr lang="en-US" sz="1200"/>
        </a:p>
      </dgm:t>
    </dgm:pt>
    <dgm:pt modelId="{37DE2F41-1E07-C444-88FD-F22823E55719}">
      <dgm:prSet custT="1"/>
      <dgm:spPr/>
      <dgm:t>
        <a:bodyPr/>
        <a:lstStyle/>
        <a:p>
          <a:r>
            <a:rPr lang="en-US" sz="2000" i="0" dirty="0"/>
            <a:t>Balakrishnan and Qin (2017)</a:t>
          </a:r>
        </a:p>
      </dgm:t>
    </dgm:pt>
    <dgm:pt modelId="{520A20C7-4EB7-0E4B-9673-C368090FBE8C}" type="parTrans" cxnId="{49A7D518-E23F-4048-A389-388E1B107055}">
      <dgm:prSet/>
      <dgm:spPr/>
      <dgm:t>
        <a:bodyPr/>
        <a:lstStyle/>
        <a:p>
          <a:endParaRPr lang="en-US" sz="1200"/>
        </a:p>
      </dgm:t>
    </dgm:pt>
    <dgm:pt modelId="{A1B83F81-C7C5-194E-A013-08D4394FCA4E}" type="sibTrans" cxnId="{49A7D518-E23F-4048-A389-388E1B107055}">
      <dgm:prSet/>
      <dgm:spPr/>
      <dgm:t>
        <a:bodyPr/>
        <a:lstStyle/>
        <a:p>
          <a:endParaRPr lang="en-US" sz="1200"/>
        </a:p>
      </dgm:t>
    </dgm:pt>
    <dgm:pt modelId="{B6CF4161-9B9E-E24D-829B-6E151AA006A9}">
      <dgm:prSet custT="1"/>
      <dgm:spPr/>
      <dgm:t>
        <a:bodyPr/>
        <a:lstStyle/>
        <a:p>
          <a:r>
            <a:rPr lang="en-US" sz="3200" i="0" dirty="0"/>
            <a:t>Improved empirical </a:t>
          </a:r>
          <a:r>
            <a:rPr lang="en-US" sz="3200" i="0" dirty="0" err="1"/>
            <a:t>saddlepoint</a:t>
          </a:r>
          <a:r>
            <a:rPr lang="en-US" sz="3200" i="0" dirty="0"/>
            <a:t> approximation for degradation data fixed effects</a:t>
          </a:r>
        </a:p>
      </dgm:t>
    </dgm:pt>
    <dgm:pt modelId="{70E3697D-EFF6-A54A-930C-714D8F2692E3}" type="parTrans" cxnId="{789A1D13-3C26-1D49-9DC9-C4D94E3671C7}">
      <dgm:prSet/>
      <dgm:spPr/>
      <dgm:t>
        <a:bodyPr/>
        <a:lstStyle/>
        <a:p>
          <a:endParaRPr lang="en-US" sz="1200"/>
        </a:p>
      </dgm:t>
    </dgm:pt>
    <dgm:pt modelId="{2122CB4B-CC90-C84B-AE0B-E6D19E758A6D}" type="sibTrans" cxnId="{789A1D13-3C26-1D49-9DC9-C4D94E3671C7}">
      <dgm:prSet/>
      <dgm:spPr/>
      <dgm:t>
        <a:bodyPr/>
        <a:lstStyle/>
        <a:p>
          <a:endParaRPr lang="en-US" sz="1200"/>
        </a:p>
      </dgm:t>
    </dgm:pt>
    <dgm:pt modelId="{CA5D5AFB-A86A-7044-8ED6-B5D1A0E41D90}">
      <dgm:prSet custT="1"/>
      <dgm:spPr/>
      <dgm:t>
        <a:bodyPr/>
        <a:lstStyle/>
        <a:p>
          <a:r>
            <a:rPr lang="en-US" sz="2000" i="0" dirty="0"/>
            <a:t>Palayangoda et. al (2020)</a:t>
          </a:r>
        </a:p>
      </dgm:t>
    </dgm:pt>
    <dgm:pt modelId="{00FB0E86-0FF3-9445-89DC-29D4851236D1}" type="parTrans" cxnId="{3A592607-EC7B-2048-B1C4-703D508AEA07}">
      <dgm:prSet/>
      <dgm:spPr/>
      <dgm:t>
        <a:bodyPr/>
        <a:lstStyle/>
        <a:p>
          <a:endParaRPr lang="en-US" sz="1200"/>
        </a:p>
      </dgm:t>
    </dgm:pt>
    <dgm:pt modelId="{2576595E-FA92-2446-AD52-36A0DAE98986}" type="sibTrans" cxnId="{3A592607-EC7B-2048-B1C4-703D508AEA07}">
      <dgm:prSet/>
      <dgm:spPr/>
      <dgm:t>
        <a:bodyPr/>
        <a:lstStyle/>
        <a:p>
          <a:endParaRPr lang="en-US" sz="1200"/>
        </a:p>
      </dgm:t>
    </dgm:pt>
    <dgm:pt modelId="{67104AB4-DD9B-E44C-A2DB-95E6472A6260}" type="pres">
      <dgm:prSet presAssocID="{957DB17C-D58F-8046-9E45-6DA85ECE481C}" presName="linear" presStyleCnt="0">
        <dgm:presLayoutVars>
          <dgm:animLvl val="lvl"/>
          <dgm:resizeHandles val="exact"/>
        </dgm:presLayoutVars>
      </dgm:prSet>
      <dgm:spPr/>
    </dgm:pt>
    <dgm:pt modelId="{E4F5AF23-64E6-DF41-88B0-393368CDB035}" type="pres">
      <dgm:prSet presAssocID="{DDA38E9E-206A-CD4C-ADED-C23C1A034231}" presName="parentText" presStyleLbl="node1" presStyleIdx="0" presStyleCnt="2" custLinFactNeighborX="-46638" custLinFactNeighborY="2988">
        <dgm:presLayoutVars>
          <dgm:chMax val="0"/>
          <dgm:bulletEnabled val="1"/>
        </dgm:presLayoutVars>
      </dgm:prSet>
      <dgm:spPr/>
    </dgm:pt>
    <dgm:pt modelId="{C3C5903F-DDF3-CE4F-8F58-556E5083F7E9}" type="pres">
      <dgm:prSet presAssocID="{DDA38E9E-206A-CD4C-ADED-C23C1A034231}" presName="childText" presStyleLbl="revTx" presStyleIdx="0" presStyleCnt="2">
        <dgm:presLayoutVars>
          <dgm:bulletEnabled val="1"/>
        </dgm:presLayoutVars>
      </dgm:prSet>
      <dgm:spPr/>
    </dgm:pt>
    <dgm:pt modelId="{978955F1-C575-984B-9B52-80DBC39FE809}" type="pres">
      <dgm:prSet presAssocID="{B6CF4161-9B9E-E24D-829B-6E151AA006A9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EF91811-D0E5-C544-90B0-B705FBEDAC5E}" type="pres">
      <dgm:prSet presAssocID="{B6CF4161-9B9E-E24D-829B-6E151AA006A9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3A592607-EC7B-2048-B1C4-703D508AEA07}" srcId="{B6CF4161-9B9E-E24D-829B-6E151AA006A9}" destId="{CA5D5AFB-A86A-7044-8ED6-B5D1A0E41D90}" srcOrd="0" destOrd="0" parTransId="{00FB0E86-0FF3-9445-89DC-29D4851236D1}" sibTransId="{2576595E-FA92-2446-AD52-36A0DAE98986}"/>
    <dgm:cxn modelId="{789A1D13-3C26-1D49-9DC9-C4D94E3671C7}" srcId="{957DB17C-D58F-8046-9E45-6DA85ECE481C}" destId="{B6CF4161-9B9E-E24D-829B-6E151AA006A9}" srcOrd="1" destOrd="0" parTransId="{70E3697D-EFF6-A54A-930C-714D8F2692E3}" sibTransId="{2122CB4B-CC90-C84B-AE0B-E6D19E758A6D}"/>
    <dgm:cxn modelId="{49A7D518-E23F-4048-A389-388E1B107055}" srcId="{DDA38E9E-206A-CD4C-ADED-C23C1A034231}" destId="{37DE2F41-1E07-C444-88FD-F22823E55719}" srcOrd="0" destOrd="0" parTransId="{520A20C7-4EB7-0E4B-9673-C368090FBE8C}" sibTransId="{A1B83F81-C7C5-194E-A013-08D4394FCA4E}"/>
    <dgm:cxn modelId="{4BBC3429-67EA-7D40-9695-A7FA5CA5BB54}" type="presOf" srcId="{DDA38E9E-206A-CD4C-ADED-C23C1A034231}" destId="{E4F5AF23-64E6-DF41-88B0-393368CDB035}" srcOrd="0" destOrd="0" presId="urn:microsoft.com/office/officeart/2005/8/layout/vList2"/>
    <dgm:cxn modelId="{63D09C2B-9C3C-EB4A-A0F0-3C27915940CD}" type="presOf" srcId="{CA5D5AFB-A86A-7044-8ED6-B5D1A0E41D90}" destId="{DEF91811-D0E5-C544-90B0-B705FBEDAC5E}" srcOrd="0" destOrd="0" presId="urn:microsoft.com/office/officeart/2005/8/layout/vList2"/>
    <dgm:cxn modelId="{B2B4453C-5483-D14F-B000-4FA575CD0683}" type="presOf" srcId="{957DB17C-D58F-8046-9E45-6DA85ECE481C}" destId="{67104AB4-DD9B-E44C-A2DB-95E6472A6260}" srcOrd="0" destOrd="0" presId="urn:microsoft.com/office/officeart/2005/8/layout/vList2"/>
    <dgm:cxn modelId="{3441C55F-32D8-544A-A37D-3984FF8D61A0}" srcId="{957DB17C-D58F-8046-9E45-6DA85ECE481C}" destId="{DDA38E9E-206A-CD4C-ADED-C23C1A034231}" srcOrd="0" destOrd="0" parTransId="{CBBC2636-B781-2943-A003-D5C015D14A24}" sibTransId="{0DD8F4FB-ED81-8940-84E9-D5A68DF84A9C}"/>
    <dgm:cxn modelId="{A8183DA2-42B7-7D49-9B6A-428069BB794A}" type="presOf" srcId="{B6CF4161-9B9E-E24D-829B-6E151AA006A9}" destId="{978955F1-C575-984B-9B52-80DBC39FE809}" srcOrd="0" destOrd="0" presId="urn:microsoft.com/office/officeart/2005/8/layout/vList2"/>
    <dgm:cxn modelId="{B3769BF7-40B9-9647-93A0-F2D01C4801E0}" type="presOf" srcId="{37DE2F41-1E07-C444-88FD-F22823E55719}" destId="{C3C5903F-DDF3-CE4F-8F58-556E5083F7E9}" srcOrd="0" destOrd="0" presId="urn:microsoft.com/office/officeart/2005/8/layout/vList2"/>
    <dgm:cxn modelId="{84A858E5-967E-5B4F-81B5-9C21CD0FA083}" type="presParOf" srcId="{67104AB4-DD9B-E44C-A2DB-95E6472A6260}" destId="{E4F5AF23-64E6-DF41-88B0-393368CDB035}" srcOrd="0" destOrd="0" presId="urn:microsoft.com/office/officeart/2005/8/layout/vList2"/>
    <dgm:cxn modelId="{D516C929-B105-E943-BB04-B7644D35148E}" type="presParOf" srcId="{67104AB4-DD9B-E44C-A2DB-95E6472A6260}" destId="{C3C5903F-DDF3-CE4F-8F58-556E5083F7E9}" srcOrd="1" destOrd="0" presId="urn:microsoft.com/office/officeart/2005/8/layout/vList2"/>
    <dgm:cxn modelId="{CB86C6D6-EEC0-3C44-B4F3-E637F234C5B2}" type="presParOf" srcId="{67104AB4-DD9B-E44C-A2DB-95E6472A6260}" destId="{978955F1-C575-984B-9B52-80DBC39FE809}" srcOrd="2" destOrd="0" presId="urn:microsoft.com/office/officeart/2005/8/layout/vList2"/>
    <dgm:cxn modelId="{05D587BF-221D-BA47-B9D9-6CDC11040458}" type="presParOf" srcId="{67104AB4-DD9B-E44C-A2DB-95E6472A6260}" destId="{DEF91811-D0E5-C544-90B0-B705FBEDAC5E}" srcOrd="3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Empirical Cumulant Generating Function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 err="1"/>
            <a:t>Saddlepoint</a:t>
          </a:r>
          <a:r>
            <a:rPr lang="en-US" sz="1800" dirty="0"/>
            <a:t> Approximation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4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3"/>
      <dgm:spPr/>
    </dgm:pt>
    <dgm:pt modelId="{D6FB1ABE-9FFD-CF49-9DD6-9037B4B0DDFC}" type="pres">
      <dgm:prSet presAssocID="{D6A89CAD-A42D-AC4B-8CBE-3E83E32B11F3}" presName="connectorText" presStyleLbl="sibTrans2D1" presStyleIdx="0" presStyleCnt="3"/>
      <dgm:spPr/>
    </dgm:pt>
    <dgm:pt modelId="{FB3E089A-989F-1844-A213-62D6AC46D058}" type="pres">
      <dgm:prSet presAssocID="{00BA3B04-29CD-A140-A54D-953E9388A713}" presName="node" presStyleLbl="node1" presStyleIdx="1" presStyleCnt="4" custScaleX="130311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1" presStyleCnt="3"/>
      <dgm:spPr/>
    </dgm:pt>
    <dgm:pt modelId="{C857CC9E-05BA-7244-98FD-6FB55E50A1EF}" type="pres">
      <dgm:prSet presAssocID="{CA224BA1-004D-DB42-93DF-5344FA20156B}" presName="connectorText" presStyleLbl="sibTrans2D1" presStyleIdx="1" presStyleCnt="3"/>
      <dgm:spPr/>
    </dgm:pt>
    <dgm:pt modelId="{5FABCF6E-7953-E545-BDD0-2AD261DF639B}" type="pres">
      <dgm:prSet presAssocID="{B7B03E18-DAEB-EB43-A6D1-3B83B0C56CA8}" presName="node" presStyleLbl="node1" presStyleIdx="2" presStyleCnt="4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2" presStyleCnt="3"/>
      <dgm:spPr/>
    </dgm:pt>
    <dgm:pt modelId="{BC19436C-5A93-CE44-8D19-D53878E44DF6}" type="pres">
      <dgm:prSet presAssocID="{707EC051-C977-624D-A82E-741D141DB83A}" presName="connectorText" presStyleLbl="sibTrans2D1" presStyleIdx="2" presStyleCnt="3"/>
      <dgm:spPr/>
    </dgm:pt>
    <dgm:pt modelId="{C5AE27C9-78FD-8C48-9F3B-0FE62EE9251E}" type="pres">
      <dgm:prSet presAssocID="{8C1AE208-47E0-2049-B9D6-8AF0A58F6B2C}" presName="node" presStyleLbl="node1" presStyleIdx="3" presStyleCnt="4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1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2" destOrd="0" parTransId="{DBD2A07C-9D7E-6441-AB8E-D104622A1B19}" sibTransId="{707EC051-C977-624D-A82E-741D141DB83A}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C7E332D6-3DF2-C140-AD0A-DBCE4AA807A0}" srcId="{6EBDA657-AAC3-7B4A-ACE2-A24D7EAFC588}" destId="{8C1AE208-47E0-2049-B9D6-8AF0A58F6B2C}" srcOrd="3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1D0CDDD3-17CB-CD44-9C5C-27427F46DA89}" type="presParOf" srcId="{8BCFDD98-C97D-644F-9ADE-0029CF6DED28}" destId="{FB3E089A-989F-1844-A213-62D6AC46D058}" srcOrd="2" destOrd="0" presId="urn:microsoft.com/office/officeart/2005/8/layout/process1"/>
    <dgm:cxn modelId="{7C3DAA88-784F-8447-8590-E2AFE772DD4A}" type="presParOf" srcId="{8BCFDD98-C97D-644F-9ADE-0029CF6DED28}" destId="{E98C45A9-1C3E-9549-8CED-2DB3641EC55D}" srcOrd="3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4" destOrd="0" presId="urn:microsoft.com/office/officeart/2005/8/layout/process1"/>
    <dgm:cxn modelId="{3BCCA7AA-9C85-8141-ACF9-42B7A3EC9188}" type="presParOf" srcId="{8BCFDD98-C97D-644F-9ADE-0029CF6DED28}" destId="{8AE14121-FA67-204A-B47D-FD32514651B1}" srcOrd="5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DC23ADEE-14FB-3848-ACD2-2CDAAD667E75}" type="doc">
      <dgm:prSet loTypeId="urn:microsoft.com/office/officeart/2005/8/layout/hChevron3" loCatId="" qsTypeId="urn:microsoft.com/office/officeart/2005/8/quickstyle/simple1" qsCatId="simple" csTypeId="urn:microsoft.com/office/officeart/2005/8/colors/colorful5" csCatId="colorful" phldr="1"/>
      <dgm:spPr/>
    </dgm:pt>
    <dgm:pt modelId="{887EE526-2D0D-D346-B3E9-2FC5B3677F4C}">
      <dgm:prSet phldrT="[Text]"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Propose a distribution-free </a:t>
          </a:r>
        </a:p>
        <a:p>
          <a:r>
            <a:rPr lang="en-US" sz="1800" dirty="0">
              <a:effectLst/>
              <a:latin typeface="Helvetica" pitchFamily="2" charset="0"/>
            </a:rPr>
            <a:t>random effect method</a:t>
          </a:r>
          <a:endParaRPr lang="en-US" sz="1800" dirty="0"/>
        </a:p>
      </dgm:t>
    </dgm:pt>
    <dgm:pt modelId="{7259573F-AAE0-1845-A434-CED9CF4A55DE}" type="parTrans" cxnId="{F088610E-5491-214A-9915-EA40DFCEEEEB}">
      <dgm:prSet/>
      <dgm:spPr/>
      <dgm:t>
        <a:bodyPr/>
        <a:lstStyle/>
        <a:p>
          <a:endParaRPr lang="en-US" sz="1800"/>
        </a:p>
      </dgm:t>
    </dgm:pt>
    <dgm:pt modelId="{4182F2A8-6B2A-9843-98B2-EE2063549E18}" type="sibTrans" cxnId="{F088610E-5491-214A-9915-EA40DFCEEEEB}">
      <dgm:prSet custT="1"/>
      <dgm:spPr/>
      <dgm:t>
        <a:bodyPr/>
        <a:lstStyle/>
        <a:p>
          <a:endParaRPr lang="en-US" sz="1800"/>
        </a:p>
      </dgm:t>
    </dgm:pt>
    <dgm:pt modelId="{4475284E-62D8-C647-8255-F7B95D930495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Simulations</a:t>
          </a:r>
        </a:p>
      </dgm:t>
    </dgm:pt>
    <dgm:pt modelId="{414F5DEA-CF51-DB4D-BBA8-F94F6C332F69}" type="parTrans" cxnId="{B6C34DF4-E2AA-B543-AA3F-1185806CC466}">
      <dgm:prSet/>
      <dgm:spPr/>
      <dgm:t>
        <a:bodyPr/>
        <a:lstStyle/>
        <a:p>
          <a:endParaRPr lang="en-US" sz="1800"/>
        </a:p>
      </dgm:t>
    </dgm:pt>
    <dgm:pt modelId="{3FC6B2C2-C24D-9F48-BA36-0ADB65DF73AA}" type="sibTrans" cxnId="{B6C34DF4-E2AA-B543-AA3F-1185806CC466}">
      <dgm:prSet custT="1"/>
      <dgm:spPr/>
      <dgm:t>
        <a:bodyPr/>
        <a:lstStyle/>
        <a:p>
          <a:endParaRPr lang="en-US" sz="1800"/>
        </a:p>
      </dgm:t>
    </dgm:pt>
    <dgm:pt modelId="{ED768033-33FC-E441-9964-45D1185CA084}">
      <dgm:prSet custT="1"/>
      <dgm:spPr/>
      <dgm:t>
        <a:bodyPr/>
        <a:lstStyle/>
        <a:p>
          <a:r>
            <a:rPr lang="en-US" sz="1800" dirty="0">
              <a:effectLst/>
              <a:latin typeface="Helvetica" pitchFamily="2" charset="0"/>
            </a:rPr>
            <a:t>Applications</a:t>
          </a:r>
        </a:p>
      </dgm:t>
    </dgm:pt>
    <dgm:pt modelId="{92DF1348-85BD-E04F-8125-805DCEDE41BE}" type="parTrans" cxnId="{7250CE23-E69B-014F-B7EA-39AB059BBB75}">
      <dgm:prSet/>
      <dgm:spPr/>
      <dgm:t>
        <a:bodyPr/>
        <a:lstStyle/>
        <a:p>
          <a:endParaRPr lang="en-US" sz="1800"/>
        </a:p>
      </dgm:t>
    </dgm:pt>
    <dgm:pt modelId="{8CF45BFE-BE77-5F4C-AED3-43C4ADBE39F9}" type="sibTrans" cxnId="{7250CE23-E69B-014F-B7EA-39AB059BBB75}">
      <dgm:prSet/>
      <dgm:spPr/>
      <dgm:t>
        <a:bodyPr/>
        <a:lstStyle/>
        <a:p>
          <a:endParaRPr lang="en-US" sz="1800"/>
        </a:p>
      </dgm:t>
    </dgm:pt>
    <dgm:pt modelId="{CF366129-2B1A-114C-A331-6FFF240CD1EF}" type="pres">
      <dgm:prSet presAssocID="{DC23ADEE-14FB-3848-ACD2-2CDAAD667E75}" presName="Name0" presStyleCnt="0">
        <dgm:presLayoutVars>
          <dgm:dir/>
          <dgm:resizeHandles val="exact"/>
        </dgm:presLayoutVars>
      </dgm:prSet>
      <dgm:spPr/>
    </dgm:pt>
    <dgm:pt modelId="{46A5B618-EB69-9348-BFF4-F63BE662D332}" type="pres">
      <dgm:prSet presAssocID="{887EE526-2D0D-D346-B3E9-2FC5B3677F4C}" presName="parTxOnly" presStyleLbl="node1" presStyleIdx="0" presStyleCnt="3">
        <dgm:presLayoutVars>
          <dgm:bulletEnabled val="1"/>
        </dgm:presLayoutVars>
      </dgm:prSet>
      <dgm:spPr/>
    </dgm:pt>
    <dgm:pt modelId="{D112DD3F-8B85-D040-90A0-6713F3882D68}" type="pres">
      <dgm:prSet presAssocID="{4182F2A8-6B2A-9843-98B2-EE2063549E18}" presName="parSpace" presStyleCnt="0"/>
      <dgm:spPr/>
    </dgm:pt>
    <dgm:pt modelId="{4DCAEC50-55F1-234E-B4C7-0B00D1B168AE}" type="pres">
      <dgm:prSet presAssocID="{4475284E-62D8-C647-8255-F7B95D930495}" presName="parTxOnly" presStyleLbl="node1" presStyleIdx="1" presStyleCnt="3">
        <dgm:presLayoutVars>
          <dgm:bulletEnabled val="1"/>
        </dgm:presLayoutVars>
      </dgm:prSet>
      <dgm:spPr/>
    </dgm:pt>
    <dgm:pt modelId="{F9BA5C36-B49B-EE4B-B768-41F8FE6E7B1E}" type="pres">
      <dgm:prSet presAssocID="{3FC6B2C2-C24D-9F48-BA36-0ADB65DF73AA}" presName="parSpace" presStyleCnt="0"/>
      <dgm:spPr/>
    </dgm:pt>
    <dgm:pt modelId="{D8F429BC-8674-3B49-83D5-1BB290B3AF2B}" type="pres">
      <dgm:prSet presAssocID="{ED768033-33FC-E441-9964-45D1185CA084}" presName="parTxOnly" presStyleLbl="node1" presStyleIdx="2" presStyleCnt="3">
        <dgm:presLayoutVars>
          <dgm:bulletEnabled val="1"/>
        </dgm:presLayoutVars>
      </dgm:prSet>
      <dgm:spPr/>
    </dgm:pt>
  </dgm:ptLst>
  <dgm:cxnLst>
    <dgm:cxn modelId="{F088610E-5491-214A-9915-EA40DFCEEEEB}" srcId="{DC23ADEE-14FB-3848-ACD2-2CDAAD667E75}" destId="{887EE526-2D0D-D346-B3E9-2FC5B3677F4C}" srcOrd="0" destOrd="0" parTransId="{7259573F-AAE0-1845-A434-CED9CF4A55DE}" sibTransId="{4182F2A8-6B2A-9843-98B2-EE2063549E18}"/>
    <dgm:cxn modelId="{7250CE23-E69B-014F-B7EA-39AB059BBB75}" srcId="{DC23ADEE-14FB-3848-ACD2-2CDAAD667E75}" destId="{ED768033-33FC-E441-9964-45D1185CA084}" srcOrd="2" destOrd="0" parTransId="{92DF1348-85BD-E04F-8125-805DCEDE41BE}" sibTransId="{8CF45BFE-BE77-5F4C-AED3-43C4ADBE39F9}"/>
    <dgm:cxn modelId="{AC48A63F-7B4D-674D-9FAD-ABCA3410C8D7}" type="presOf" srcId="{DC23ADEE-14FB-3848-ACD2-2CDAAD667E75}" destId="{CF366129-2B1A-114C-A331-6FFF240CD1EF}" srcOrd="0" destOrd="0" presId="urn:microsoft.com/office/officeart/2005/8/layout/hChevron3"/>
    <dgm:cxn modelId="{E762C5AA-8B7C-C04E-A818-CBFDB09F0048}" type="presOf" srcId="{4475284E-62D8-C647-8255-F7B95D930495}" destId="{4DCAEC50-55F1-234E-B4C7-0B00D1B168AE}" srcOrd="0" destOrd="0" presId="urn:microsoft.com/office/officeart/2005/8/layout/hChevron3"/>
    <dgm:cxn modelId="{333612CC-6F19-1B47-ADF8-91A46A150C53}" type="presOf" srcId="{887EE526-2D0D-D346-B3E9-2FC5B3677F4C}" destId="{46A5B618-EB69-9348-BFF4-F63BE662D332}" srcOrd="0" destOrd="0" presId="urn:microsoft.com/office/officeart/2005/8/layout/hChevron3"/>
    <dgm:cxn modelId="{232230EE-68FF-5848-B3AC-8354A8D81F37}" type="presOf" srcId="{ED768033-33FC-E441-9964-45D1185CA084}" destId="{D8F429BC-8674-3B49-83D5-1BB290B3AF2B}" srcOrd="0" destOrd="0" presId="urn:microsoft.com/office/officeart/2005/8/layout/hChevron3"/>
    <dgm:cxn modelId="{B6C34DF4-E2AA-B543-AA3F-1185806CC466}" srcId="{DC23ADEE-14FB-3848-ACD2-2CDAAD667E75}" destId="{4475284E-62D8-C647-8255-F7B95D930495}" srcOrd="1" destOrd="0" parTransId="{414F5DEA-CF51-DB4D-BBA8-F94F6C332F69}" sibTransId="{3FC6B2C2-C24D-9F48-BA36-0ADB65DF73AA}"/>
    <dgm:cxn modelId="{B24E5445-8ED1-254F-855F-F82623162A32}" type="presParOf" srcId="{CF366129-2B1A-114C-A331-6FFF240CD1EF}" destId="{46A5B618-EB69-9348-BFF4-F63BE662D332}" srcOrd="0" destOrd="0" presId="urn:microsoft.com/office/officeart/2005/8/layout/hChevron3"/>
    <dgm:cxn modelId="{E8D9620E-3BDA-FB42-9010-F887D1FF0112}" type="presParOf" srcId="{CF366129-2B1A-114C-A331-6FFF240CD1EF}" destId="{D112DD3F-8B85-D040-90A0-6713F3882D68}" srcOrd="1" destOrd="0" presId="urn:microsoft.com/office/officeart/2005/8/layout/hChevron3"/>
    <dgm:cxn modelId="{1E0484F4-AA3A-6646-B7C7-F2C5542EF83E}" type="presParOf" srcId="{CF366129-2B1A-114C-A331-6FFF240CD1EF}" destId="{4DCAEC50-55F1-234E-B4C7-0B00D1B168AE}" srcOrd="2" destOrd="0" presId="urn:microsoft.com/office/officeart/2005/8/layout/hChevron3"/>
    <dgm:cxn modelId="{5D62329D-BF7C-4F48-80E6-D844EA5A3F0D}" type="presParOf" srcId="{CF366129-2B1A-114C-A331-6FFF240CD1EF}" destId="{F9BA5C36-B49B-EE4B-B768-41F8FE6E7B1E}" srcOrd="3" destOrd="0" presId="urn:microsoft.com/office/officeart/2005/8/layout/hChevron3"/>
    <dgm:cxn modelId="{282E9E18-49C9-644D-B48A-9BB16BA23F0D}" type="presParOf" srcId="{CF366129-2B1A-114C-A331-6FFF240CD1EF}" destId="{D8F429BC-8674-3B49-83D5-1BB290B3AF2B}" srcOrd="4" destOrd="0" presId="urn:microsoft.com/office/officeart/2005/8/layout/hChevron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14:m>
                <m:oMath xmlns:m="http://schemas.openxmlformats.org/officeDocument/2006/math">
                  <m:sSub>
                    <m:sSubPr>
                      <m:ctrlPr>
                        <a:rPr lang="en-US" sz="1800" i="1" dirty="0" smtClean="0"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𝑋</m:t>
                      </m:r>
                    </m:e>
                    <m:sub>
                      <m:r>
                        <a:rPr lang="en-US" sz="1800" i="1" dirty="0" smtClean="0">
                          <a:latin typeface="Cambria Math" panose="02040503050406030204" pitchFamily="18" charset="0"/>
                        </a:rPr>
                        <m:t>𝑡</m:t>
                      </m:r>
                    </m:sub>
                  </m:sSub>
                </m:oMath>
              </a14:m>
              <a:endParaRPr lang="en-US" sz="1800" dirty="0"/>
            </a:p>
          </dgm:t>
        </dgm:pt>
      </mc:Choice>
      <mc:Fallback xmlns="">
        <dgm:pt modelId="{00BA3B04-29CD-A140-A54D-953E9388A713}">
          <dgm:prSet phldrT="[Text]" custT="1"/>
          <dgm:spPr/>
          <dgm:t>
            <a:bodyPr/>
            <a:lstStyle/>
            <a:p>
              <a:r>
                <a:rPr lang="en-US" sz="1800" dirty="0"/>
                <a:t>Evaluate ECGF of </a:t>
              </a:r>
              <a:r>
                <a:rPr lang="en-US" sz="1800" i="0" dirty="0">
                  <a:latin typeface="Cambria Math" panose="02040503050406030204" pitchFamily="18" charset="0"/>
                </a:rPr>
                <a:t>𝑋_𝑡</a:t>
              </a:r>
              <a:endParaRPr lang="en-US" sz="1800" dirty="0"/>
            </a:p>
          </dgm:t>
        </dgm:pt>
      </mc:Fallback>
    </mc:AlternateConten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mc:AlternateContent xmlns:mc="http://schemas.openxmlformats.org/markup-compatibility/2006" xmlns:a14="http://schemas.microsoft.com/office/drawing/2010/main">
      <mc:Choice Requires="a14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14:m>
                <m:oMath xmlns:m="http://schemas.openxmlformats.org/officeDocument/2006/math">
                  <m:sSub>
                    <m:sSub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sSub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e>
                    <m:sub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sub>
                  </m:sSub>
                  <m:d>
                    <m:dPr>
                      <m:ctrlP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</m:ctrlPr>
                    </m:dPr>
                    <m:e>
                      <m:r>
                        <a:rPr lang="en-US" sz="1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e>
                  </m:d>
                </m:oMath>
              </a14:m>
              <a:r>
                <a:rPr lang="en-US" sz="1800" dirty="0"/>
                <a:t> </a:t>
              </a:r>
            </a:p>
          </dgm:t>
        </dgm:pt>
      </mc:Choice>
      <mc:Fallback xmlns="">
        <dgm:pt modelId="{7D57C56C-3A2C-474B-87E7-1CACD3679DE6}">
          <dgm:prSet phldrT="[Text]" custT="1"/>
          <dgm:spPr/>
          <dgm:t>
            <a:bodyPr/>
            <a:lstStyle/>
            <a:p>
              <a:r>
                <a:rPr lang="en-US" sz="1800" dirty="0"/>
                <a:t>Select Weight Function</a:t>
              </a:r>
              <a:br>
                <a:rPr lang="en-US" sz="1800" dirty="0"/>
              </a:br>
              <a:r>
                <a:rPr lang="en-US" sz="1800" b="0" i="0">
                  <a:solidFill>
                    <a:schemeClr val="bg1"/>
                  </a:solidFill>
                  <a:latin typeface="Cambria Math" panose="02040503050406030204" pitchFamily="18" charset="0"/>
                </a:rPr>
                <a:t>𝑓_𝑊 (𝑤)</a:t>
              </a:r>
              <a:r>
                <a:rPr lang="en-US" sz="1800" dirty="0"/>
                <a:t> </a:t>
              </a:r>
            </a:p>
          </dgm:t>
        </dgm:pt>
      </mc:Fallback>
    </mc:AlternateConten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EBDA657-AAC3-7B4A-ACE2-A24D7EAFC588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B7B03E18-DAEB-EB43-A6D1-3B83B0C56CA8}">
      <dgm:prSet phldrT="[Text]" custT="1"/>
      <dgm:spPr/>
      <dgm:t>
        <a:bodyPr/>
        <a:lstStyle/>
        <a:p>
          <a:r>
            <a:rPr lang="en-US" sz="1800" dirty="0"/>
            <a:t>Apply ESA for Random Effects</a:t>
          </a:r>
        </a:p>
      </dgm:t>
    </dgm:pt>
    <dgm:pt modelId="{DBD2A07C-9D7E-6441-AB8E-D104622A1B19}" type="parTrans" cxnId="{0035D35C-67AB-CC4A-89FE-40A7B46C1BB2}">
      <dgm:prSet/>
      <dgm:spPr/>
      <dgm:t>
        <a:bodyPr/>
        <a:lstStyle/>
        <a:p>
          <a:endParaRPr lang="en-US" sz="1800"/>
        </a:p>
      </dgm:t>
    </dgm:pt>
    <dgm:pt modelId="{707EC051-C977-624D-A82E-741D141DB83A}" type="sibTrans" cxnId="{0035D35C-67AB-CC4A-89FE-40A7B46C1BB2}">
      <dgm:prSet custT="1"/>
      <dgm:spPr/>
      <dgm:t>
        <a:bodyPr/>
        <a:lstStyle/>
        <a:p>
          <a:endParaRPr lang="en-US" sz="1800"/>
        </a:p>
      </dgm:t>
    </dgm:pt>
    <dgm:pt modelId="{8C1AE208-47E0-2049-B9D6-8AF0A58F6B2C}">
      <dgm:prSet phldrT="[Text]" custT="1"/>
      <dgm:spPr/>
      <dgm:t>
        <a:bodyPr/>
        <a:lstStyle/>
        <a:p>
          <a:r>
            <a:rPr lang="en-US" sz="1800" dirty="0"/>
            <a:t>FPT Distribution</a:t>
          </a:r>
        </a:p>
      </dgm:t>
    </dgm:pt>
    <dgm:pt modelId="{0194508C-3E81-0A42-8E5B-BA361444B918}" type="parTrans" cxnId="{C7E332D6-3DF2-C140-AD0A-DBCE4AA807A0}">
      <dgm:prSet/>
      <dgm:spPr/>
      <dgm:t>
        <a:bodyPr/>
        <a:lstStyle/>
        <a:p>
          <a:endParaRPr lang="en-US" sz="1800"/>
        </a:p>
      </dgm:t>
    </dgm:pt>
    <dgm:pt modelId="{D39E0DF2-A1A4-B749-A701-B775E4804170}" type="sibTrans" cxnId="{C7E332D6-3DF2-C140-AD0A-DBCE4AA807A0}">
      <dgm:prSet/>
      <dgm:spPr/>
      <dgm:t>
        <a:bodyPr/>
        <a:lstStyle/>
        <a:p>
          <a:endParaRPr lang="en-US" sz="1800"/>
        </a:p>
      </dgm:t>
    </dgm:pt>
    <dgm:pt modelId="{BC08B84D-6421-B34B-9BC6-CD3174EA22E4}">
      <dgm:prSet phldrT="[Text]" custT="1"/>
      <dgm:spPr/>
      <dgm:t>
        <a:bodyPr/>
        <a:lstStyle/>
        <a:p>
          <a:r>
            <a:rPr lang="en-US" sz="1800" dirty="0"/>
            <a:t>Degradation Data with Random Effects</a:t>
          </a:r>
        </a:p>
      </dgm:t>
    </dgm:pt>
    <dgm:pt modelId="{26A779DE-7ABF-3644-A13E-3D718F7AA4B9}" type="parTrans" cxnId="{8965EA40-EA63-AF4D-A923-E6EB066D9712}">
      <dgm:prSet/>
      <dgm:spPr/>
      <dgm:t>
        <a:bodyPr/>
        <a:lstStyle/>
        <a:p>
          <a:endParaRPr lang="en-US" sz="1800"/>
        </a:p>
      </dgm:t>
    </dgm:pt>
    <dgm:pt modelId="{D6A89CAD-A42D-AC4B-8CBE-3E83E32B11F3}" type="sibTrans" cxnId="{8965EA40-EA63-AF4D-A923-E6EB066D9712}">
      <dgm:prSet custT="1"/>
      <dgm:spPr/>
      <dgm:t>
        <a:bodyPr/>
        <a:lstStyle/>
        <a:p>
          <a:endParaRPr lang="en-US" sz="1800"/>
        </a:p>
      </dgm:t>
    </dgm:pt>
    <dgm:pt modelId="{00BA3B04-29CD-A140-A54D-953E9388A713}">
      <dgm:prSet phldrT="[Text]" custT="1"/>
      <dgm:spPr>
        <a:blipFill>
          <a:blip xmlns:r="http://schemas.openxmlformats.org/officeDocument/2006/relationships" r:embed="rId1"/>
          <a:stretch>
            <a:fillRect r="-1389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1E110684-B75C-CF44-AC0A-C2FA6760896E}" type="parTrans" cxnId="{1145E022-72C2-1A41-B81E-7287ADEC5B8D}">
      <dgm:prSet/>
      <dgm:spPr/>
      <dgm:t>
        <a:bodyPr/>
        <a:lstStyle/>
        <a:p>
          <a:endParaRPr lang="en-US" sz="1800"/>
        </a:p>
      </dgm:t>
    </dgm:pt>
    <dgm:pt modelId="{CA224BA1-004D-DB42-93DF-5344FA20156B}" type="sibTrans" cxnId="{1145E022-72C2-1A41-B81E-7287ADEC5B8D}">
      <dgm:prSet custT="1"/>
      <dgm:spPr/>
      <dgm:t>
        <a:bodyPr/>
        <a:lstStyle/>
        <a:p>
          <a:endParaRPr lang="en-US" sz="1800"/>
        </a:p>
      </dgm:t>
    </dgm:pt>
    <dgm:pt modelId="{7D57C56C-3A2C-474B-87E7-1CACD3679DE6}">
      <dgm:prSet phldrT="[Text]" custT="1"/>
      <dgm:spPr>
        <a:blipFill>
          <a:blip xmlns:r="http://schemas.openxmlformats.org/officeDocument/2006/relationships" r:embed="rId2"/>
          <a:stretch>
            <a:fillRect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80D9221C-F9C8-B34E-AD8B-AF936748BB75}" type="parTrans" cxnId="{A1A57342-6BE6-BD4E-BA81-65C61A6805E4}">
      <dgm:prSet/>
      <dgm:spPr/>
      <dgm:t>
        <a:bodyPr/>
        <a:lstStyle/>
        <a:p>
          <a:endParaRPr lang="en-US"/>
        </a:p>
      </dgm:t>
    </dgm:pt>
    <dgm:pt modelId="{645CF52F-7343-5041-93B8-FF200BB848C8}" type="sibTrans" cxnId="{A1A57342-6BE6-BD4E-BA81-65C61A6805E4}">
      <dgm:prSet/>
      <dgm:spPr/>
      <dgm:t>
        <a:bodyPr/>
        <a:lstStyle/>
        <a:p>
          <a:endParaRPr lang="en-US"/>
        </a:p>
      </dgm:t>
    </dgm:pt>
    <dgm:pt modelId="{8BCFDD98-C97D-644F-9ADE-0029CF6DED28}" type="pres">
      <dgm:prSet presAssocID="{6EBDA657-AAC3-7B4A-ACE2-A24D7EAFC588}" presName="Name0" presStyleCnt="0">
        <dgm:presLayoutVars>
          <dgm:dir/>
          <dgm:resizeHandles val="exact"/>
        </dgm:presLayoutVars>
      </dgm:prSet>
      <dgm:spPr/>
    </dgm:pt>
    <dgm:pt modelId="{6999AE28-6B46-9841-A108-7844F2AF0E03}" type="pres">
      <dgm:prSet presAssocID="{BC08B84D-6421-B34B-9BC6-CD3174EA22E4}" presName="node" presStyleLbl="node1" presStyleIdx="0" presStyleCnt="5" custScaleX="112768">
        <dgm:presLayoutVars>
          <dgm:bulletEnabled val="1"/>
        </dgm:presLayoutVars>
      </dgm:prSet>
      <dgm:spPr/>
    </dgm:pt>
    <dgm:pt modelId="{3C41CA22-D35D-8E43-BB0A-574FAE9AC496}" type="pres">
      <dgm:prSet presAssocID="{D6A89CAD-A42D-AC4B-8CBE-3E83E32B11F3}" presName="sibTrans" presStyleLbl="sibTrans2D1" presStyleIdx="0" presStyleCnt="4"/>
      <dgm:spPr/>
    </dgm:pt>
    <dgm:pt modelId="{D6FB1ABE-9FFD-CF49-9DD6-9037B4B0DDFC}" type="pres">
      <dgm:prSet presAssocID="{D6A89CAD-A42D-AC4B-8CBE-3E83E32B11F3}" presName="connectorText" presStyleLbl="sibTrans2D1" presStyleIdx="0" presStyleCnt="4"/>
      <dgm:spPr/>
    </dgm:pt>
    <dgm:pt modelId="{F8556300-01B7-CB4D-B08D-D5A6BFD3022F}" type="pres">
      <dgm:prSet presAssocID="{7D57C56C-3A2C-474B-87E7-1CACD3679DE6}" presName="node" presStyleLbl="node1" presStyleIdx="1" presStyleCnt="5">
        <dgm:presLayoutVars>
          <dgm:bulletEnabled val="1"/>
        </dgm:presLayoutVars>
      </dgm:prSet>
      <dgm:spPr/>
    </dgm:pt>
    <dgm:pt modelId="{45EE8FE0-9B63-2342-B82F-CDCFAD359B20}" type="pres">
      <dgm:prSet presAssocID="{645CF52F-7343-5041-93B8-FF200BB848C8}" presName="sibTrans" presStyleLbl="sibTrans2D1" presStyleIdx="1" presStyleCnt="4"/>
      <dgm:spPr/>
    </dgm:pt>
    <dgm:pt modelId="{2D848F1E-039E-5E42-B234-AEE1E259C0ED}" type="pres">
      <dgm:prSet presAssocID="{645CF52F-7343-5041-93B8-FF200BB848C8}" presName="connectorText" presStyleLbl="sibTrans2D1" presStyleIdx="1" presStyleCnt="4"/>
      <dgm:spPr/>
    </dgm:pt>
    <dgm:pt modelId="{FB3E089A-989F-1844-A213-62D6AC46D058}" type="pres">
      <dgm:prSet presAssocID="{00BA3B04-29CD-A140-A54D-953E9388A713}" presName="node" presStyleLbl="node1" presStyleIdx="2" presStyleCnt="5" custScaleX="100298">
        <dgm:presLayoutVars>
          <dgm:bulletEnabled val="1"/>
        </dgm:presLayoutVars>
      </dgm:prSet>
      <dgm:spPr/>
    </dgm:pt>
    <dgm:pt modelId="{E98C45A9-1C3E-9549-8CED-2DB3641EC55D}" type="pres">
      <dgm:prSet presAssocID="{CA224BA1-004D-DB42-93DF-5344FA20156B}" presName="sibTrans" presStyleLbl="sibTrans2D1" presStyleIdx="2" presStyleCnt="4"/>
      <dgm:spPr/>
    </dgm:pt>
    <dgm:pt modelId="{C857CC9E-05BA-7244-98FD-6FB55E50A1EF}" type="pres">
      <dgm:prSet presAssocID="{CA224BA1-004D-DB42-93DF-5344FA20156B}" presName="connectorText" presStyleLbl="sibTrans2D1" presStyleIdx="2" presStyleCnt="4"/>
      <dgm:spPr/>
    </dgm:pt>
    <dgm:pt modelId="{5FABCF6E-7953-E545-BDD0-2AD261DF639B}" type="pres">
      <dgm:prSet presAssocID="{B7B03E18-DAEB-EB43-A6D1-3B83B0C56CA8}" presName="node" presStyleLbl="node1" presStyleIdx="3" presStyleCnt="5" custScaleX="107355">
        <dgm:presLayoutVars>
          <dgm:bulletEnabled val="1"/>
        </dgm:presLayoutVars>
      </dgm:prSet>
      <dgm:spPr/>
    </dgm:pt>
    <dgm:pt modelId="{8AE14121-FA67-204A-B47D-FD32514651B1}" type="pres">
      <dgm:prSet presAssocID="{707EC051-C977-624D-A82E-741D141DB83A}" presName="sibTrans" presStyleLbl="sibTrans2D1" presStyleIdx="3" presStyleCnt="4"/>
      <dgm:spPr/>
    </dgm:pt>
    <dgm:pt modelId="{BC19436C-5A93-CE44-8D19-D53878E44DF6}" type="pres">
      <dgm:prSet presAssocID="{707EC051-C977-624D-A82E-741D141DB83A}" presName="connectorText" presStyleLbl="sibTrans2D1" presStyleIdx="3" presStyleCnt="4"/>
      <dgm:spPr/>
    </dgm:pt>
    <dgm:pt modelId="{C5AE27C9-78FD-8C48-9F3B-0FE62EE9251E}" type="pres">
      <dgm:prSet presAssocID="{8C1AE208-47E0-2049-B9D6-8AF0A58F6B2C}" presName="node" presStyleLbl="node1" presStyleIdx="4" presStyleCnt="5">
        <dgm:presLayoutVars>
          <dgm:bulletEnabled val="1"/>
        </dgm:presLayoutVars>
      </dgm:prSet>
      <dgm:spPr/>
    </dgm:pt>
  </dgm:ptLst>
  <dgm:cxnLst>
    <dgm:cxn modelId="{035A0A07-DCF7-AE48-93E8-ADA583DE3585}" type="presOf" srcId="{BC08B84D-6421-B34B-9BC6-CD3174EA22E4}" destId="{6999AE28-6B46-9841-A108-7844F2AF0E03}" srcOrd="0" destOrd="0" presId="urn:microsoft.com/office/officeart/2005/8/layout/process1"/>
    <dgm:cxn modelId="{1145E022-72C2-1A41-B81E-7287ADEC5B8D}" srcId="{6EBDA657-AAC3-7B4A-ACE2-A24D7EAFC588}" destId="{00BA3B04-29CD-A140-A54D-953E9388A713}" srcOrd="2" destOrd="0" parTransId="{1E110684-B75C-CF44-AC0A-C2FA6760896E}" sibTransId="{CA224BA1-004D-DB42-93DF-5344FA20156B}"/>
    <dgm:cxn modelId="{9F855431-AEE7-2A40-B486-AFD53CAA1BD8}" type="presOf" srcId="{8C1AE208-47E0-2049-B9D6-8AF0A58F6B2C}" destId="{C5AE27C9-78FD-8C48-9F3B-0FE62EE9251E}" srcOrd="0" destOrd="0" presId="urn:microsoft.com/office/officeart/2005/8/layout/process1"/>
    <dgm:cxn modelId="{3ABB763F-F017-8945-BDB2-5099B087B871}" type="presOf" srcId="{707EC051-C977-624D-A82E-741D141DB83A}" destId="{BC19436C-5A93-CE44-8D19-D53878E44DF6}" srcOrd="1" destOrd="0" presId="urn:microsoft.com/office/officeart/2005/8/layout/process1"/>
    <dgm:cxn modelId="{8965EA40-EA63-AF4D-A923-E6EB066D9712}" srcId="{6EBDA657-AAC3-7B4A-ACE2-A24D7EAFC588}" destId="{BC08B84D-6421-B34B-9BC6-CD3174EA22E4}" srcOrd="0" destOrd="0" parTransId="{26A779DE-7ABF-3644-A13E-3D718F7AA4B9}" sibTransId="{D6A89CAD-A42D-AC4B-8CBE-3E83E32B11F3}"/>
    <dgm:cxn modelId="{A1A57342-6BE6-BD4E-BA81-65C61A6805E4}" srcId="{6EBDA657-AAC3-7B4A-ACE2-A24D7EAFC588}" destId="{7D57C56C-3A2C-474B-87E7-1CACD3679DE6}" srcOrd="1" destOrd="0" parTransId="{80D9221C-F9C8-B34E-AD8B-AF936748BB75}" sibTransId="{645CF52F-7343-5041-93B8-FF200BB848C8}"/>
    <dgm:cxn modelId="{855A6F49-CF4F-7D41-A62A-3F0079BA3532}" type="presOf" srcId="{CA224BA1-004D-DB42-93DF-5344FA20156B}" destId="{C857CC9E-05BA-7244-98FD-6FB55E50A1EF}" srcOrd="1" destOrd="0" presId="urn:microsoft.com/office/officeart/2005/8/layout/process1"/>
    <dgm:cxn modelId="{BF1CC351-DA56-184B-BCA6-B1D42B487DE9}" type="presOf" srcId="{B7B03E18-DAEB-EB43-A6D1-3B83B0C56CA8}" destId="{5FABCF6E-7953-E545-BDD0-2AD261DF639B}" srcOrd="0" destOrd="0" presId="urn:microsoft.com/office/officeart/2005/8/layout/process1"/>
    <dgm:cxn modelId="{0035D35C-67AB-CC4A-89FE-40A7B46C1BB2}" srcId="{6EBDA657-AAC3-7B4A-ACE2-A24D7EAFC588}" destId="{B7B03E18-DAEB-EB43-A6D1-3B83B0C56CA8}" srcOrd="3" destOrd="0" parTransId="{DBD2A07C-9D7E-6441-AB8E-D104622A1B19}" sibTransId="{707EC051-C977-624D-A82E-741D141DB83A}"/>
    <dgm:cxn modelId="{DAB48A66-9BEE-E849-A16C-29B1E91E05DF}" type="presOf" srcId="{645CF52F-7343-5041-93B8-FF200BB848C8}" destId="{45EE8FE0-9B63-2342-B82F-CDCFAD359B20}" srcOrd="0" destOrd="0" presId="urn:microsoft.com/office/officeart/2005/8/layout/process1"/>
    <dgm:cxn modelId="{D31F956F-B03A-B640-95D9-F271B38F73F5}" type="presOf" srcId="{CA224BA1-004D-DB42-93DF-5344FA20156B}" destId="{E98C45A9-1C3E-9549-8CED-2DB3641EC55D}" srcOrd="0" destOrd="0" presId="urn:microsoft.com/office/officeart/2005/8/layout/process1"/>
    <dgm:cxn modelId="{442B8896-6892-684F-901C-99F5118F3F51}" type="presOf" srcId="{D6A89CAD-A42D-AC4B-8CBE-3E83E32B11F3}" destId="{D6FB1ABE-9FFD-CF49-9DD6-9037B4B0DDFC}" srcOrd="1" destOrd="0" presId="urn:microsoft.com/office/officeart/2005/8/layout/process1"/>
    <dgm:cxn modelId="{B48D0CA3-A324-F248-83C6-65372ED58812}" type="presOf" srcId="{6EBDA657-AAC3-7B4A-ACE2-A24D7EAFC588}" destId="{8BCFDD98-C97D-644F-9ADE-0029CF6DED28}" srcOrd="0" destOrd="0" presId="urn:microsoft.com/office/officeart/2005/8/layout/process1"/>
    <dgm:cxn modelId="{9FC7FFA5-B1E3-544C-A825-80F63FEF030B}" type="presOf" srcId="{645CF52F-7343-5041-93B8-FF200BB848C8}" destId="{2D848F1E-039E-5E42-B234-AEE1E259C0ED}" srcOrd="1" destOrd="0" presId="urn:microsoft.com/office/officeart/2005/8/layout/process1"/>
    <dgm:cxn modelId="{ED21FAAF-76FC-314B-9BAA-9365C0C78EC7}" type="presOf" srcId="{707EC051-C977-624D-A82E-741D141DB83A}" destId="{8AE14121-FA67-204A-B47D-FD32514651B1}" srcOrd="0" destOrd="0" presId="urn:microsoft.com/office/officeart/2005/8/layout/process1"/>
    <dgm:cxn modelId="{19A251B3-AD5B-BC4E-ACAA-E86C44E750A1}" type="presOf" srcId="{D6A89CAD-A42D-AC4B-8CBE-3E83E32B11F3}" destId="{3C41CA22-D35D-8E43-BB0A-574FAE9AC496}" srcOrd="0" destOrd="0" presId="urn:microsoft.com/office/officeart/2005/8/layout/process1"/>
    <dgm:cxn modelId="{8AC5FCB7-7843-9B4A-B096-23F3823C93D8}" type="presOf" srcId="{00BA3B04-29CD-A140-A54D-953E9388A713}" destId="{FB3E089A-989F-1844-A213-62D6AC46D058}" srcOrd="0" destOrd="0" presId="urn:microsoft.com/office/officeart/2005/8/layout/process1"/>
    <dgm:cxn modelId="{D4CE89C9-0819-1E4A-A97A-67C9C2E79D7B}" type="presOf" srcId="{7D57C56C-3A2C-474B-87E7-1CACD3679DE6}" destId="{F8556300-01B7-CB4D-B08D-D5A6BFD3022F}" srcOrd="0" destOrd="0" presId="urn:microsoft.com/office/officeart/2005/8/layout/process1"/>
    <dgm:cxn modelId="{C7E332D6-3DF2-C140-AD0A-DBCE4AA807A0}" srcId="{6EBDA657-AAC3-7B4A-ACE2-A24D7EAFC588}" destId="{8C1AE208-47E0-2049-B9D6-8AF0A58F6B2C}" srcOrd="4" destOrd="0" parTransId="{0194508C-3E81-0A42-8E5B-BA361444B918}" sibTransId="{D39E0DF2-A1A4-B749-A701-B775E4804170}"/>
    <dgm:cxn modelId="{BE709CE0-4CDB-BE40-BB3B-E5C878D7A049}" type="presParOf" srcId="{8BCFDD98-C97D-644F-9ADE-0029CF6DED28}" destId="{6999AE28-6B46-9841-A108-7844F2AF0E03}" srcOrd="0" destOrd="0" presId="urn:microsoft.com/office/officeart/2005/8/layout/process1"/>
    <dgm:cxn modelId="{95EF7CFB-5296-2C42-8F16-935AF19E181E}" type="presParOf" srcId="{8BCFDD98-C97D-644F-9ADE-0029CF6DED28}" destId="{3C41CA22-D35D-8E43-BB0A-574FAE9AC496}" srcOrd="1" destOrd="0" presId="urn:microsoft.com/office/officeart/2005/8/layout/process1"/>
    <dgm:cxn modelId="{1283156A-1CF2-3048-B29B-F9F492451655}" type="presParOf" srcId="{3C41CA22-D35D-8E43-BB0A-574FAE9AC496}" destId="{D6FB1ABE-9FFD-CF49-9DD6-9037B4B0DDFC}" srcOrd="0" destOrd="0" presId="urn:microsoft.com/office/officeart/2005/8/layout/process1"/>
    <dgm:cxn modelId="{8C843174-1E63-8E45-9534-CE5DCD409C78}" type="presParOf" srcId="{8BCFDD98-C97D-644F-9ADE-0029CF6DED28}" destId="{F8556300-01B7-CB4D-B08D-D5A6BFD3022F}" srcOrd="2" destOrd="0" presId="urn:microsoft.com/office/officeart/2005/8/layout/process1"/>
    <dgm:cxn modelId="{99CDBF97-25BA-CF4B-A7A6-3860CA120D8B}" type="presParOf" srcId="{8BCFDD98-C97D-644F-9ADE-0029CF6DED28}" destId="{45EE8FE0-9B63-2342-B82F-CDCFAD359B20}" srcOrd="3" destOrd="0" presId="urn:microsoft.com/office/officeart/2005/8/layout/process1"/>
    <dgm:cxn modelId="{F4281631-D3FF-0A4E-9684-8F927431DA4D}" type="presParOf" srcId="{45EE8FE0-9B63-2342-B82F-CDCFAD359B20}" destId="{2D848F1E-039E-5E42-B234-AEE1E259C0ED}" srcOrd="0" destOrd="0" presId="urn:microsoft.com/office/officeart/2005/8/layout/process1"/>
    <dgm:cxn modelId="{1D0CDDD3-17CB-CD44-9C5C-27427F46DA89}" type="presParOf" srcId="{8BCFDD98-C97D-644F-9ADE-0029CF6DED28}" destId="{FB3E089A-989F-1844-A213-62D6AC46D058}" srcOrd="4" destOrd="0" presId="urn:microsoft.com/office/officeart/2005/8/layout/process1"/>
    <dgm:cxn modelId="{7C3DAA88-784F-8447-8590-E2AFE772DD4A}" type="presParOf" srcId="{8BCFDD98-C97D-644F-9ADE-0029CF6DED28}" destId="{E98C45A9-1C3E-9549-8CED-2DB3641EC55D}" srcOrd="5" destOrd="0" presId="urn:microsoft.com/office/officeart/2005/8/layout/process1"/>
    <dgm:cxn modelId="{0875D415-2974-454D-B955-FF69CCCA7CC5}" type="presParOf" srcId="{E98C45A9-1C3E-9549-8CED-2DB3641EC55D}" destId="{C857CC9E-05BA-7244-98FD-6FB55E50A1EF}" srcOrd="0" destOrd="0" presId="urn:microsoft.com/office/officeart/2005/8/layout/process1"/>
    <dgm:cxn modelId="{EA7BCED2-4E68-FD40-A0A1-58FC69273324}" type="presParOf" srcId="{8BCFDD98-C97D-644F-9ADE-0029CF6DED28}" destId="{5FABCF6E-7953-E545-BDD0-2AD261DF639B}" srcOrd="6" destOrd="0" presId="urn:microsoft.com/office/officeart/2005/8/layout/process1"/>
    <dgm:cxn modelId="{3BCCA7AA-9C85-8141-ACF9-42B7A3EC9188}" type="presParOf" srcId="{8BCFDD98-C97D-644F-9ADE-0029CF6DED28}" destId="{8AE14121-FA67-204A-B47D-FD32514651B1}" srcOrd="7" destOrd="0" presId="urn:microsoft.com/office/officeart/2005/8/layout/process1"/>
    <dgm:cxn modelId="{037C7B29-2308-1B4A-A224-A03E3B4D724D}" type="presParOf" srcId="{8AE14121-FA67-204A-B47D-FD32514651B1}" destId="{BC19436C-5A93-CE44-8D19-D53878E44DF6}" srcOrd="0" destOrd="0" presId="urn:microsoft.com/office/officeart/2005/8/layout/process1"/>
    <dgm:cxn modelId="{AB63B8E9-C2D7-3E46-85B8-E6D9245E830D}" type="presParOf" srcId="{8BCFDD98-C97D-644F-9ADE-0029CF6DED28}" destId="{C5AE27C9-78FD-8C48-9F3B-0FE62EE9251E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6DE2AC-E3B0-2547-B599-213D2AAA8FCF}">
      <dsp:nvSpPr>
        <dsp:cNvPr id="0" name=""/>
        <dsp:cNvSpPr/>
      </dsp:nvSpPr>
      <dsp:spPr>
        <a:xfrm rot="5400000">
          <a:off x="4485129" y="-1660890"/>
          <a:ext cx="1656632" cy="5392674"/>
        </a:xfrm>
        <a:prstGeom prst="round2Same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m:rPr>
                  <m:nor/>
                </m:rPr>
                <a:rPr lang="en-US" sz="1600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Gamma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α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</m:t>
              </m:r>
              <m:r>
                <m:rPr>
                  <m:sty m:val="p"/>
                </m:rPr>
                <a:rPr lang="en-US" sz="1600" b="0" i="1" kern="1200" dirty="0" smtClean="0">
                  <a:solidFill>
                    <a:schemeClr val="tx1"/>
                  </a:solidFill>
                  <a:latin typeface="Cambria Math" panose="02040503050406030204" pitchFamily="18" charset="0"/>
                </a:rPr>
                <m:t>ν</m:t>
              </m:r>
              <m:r>
                <m:rPr>
                  <m:nor/>
                </m:rPr>
                <a:rPr lang="en-US" sz="1600" kern="1200" dirty="0"/>
                <m:t>) </m:t>
              </m:r>
            </m:oMath>
          </a14:m>
          <a:endParaRPr lang="en-US" sz="1600" kern="1200" dirty="0"/>
        </a:p>
      </dsp:txBody>
      <dsp:txXfrm rot="-5400000">
        <a:off x="2617108" y="288001"/>
        <a:ext cx="5311804" cy="1494892"/>
      </dsp:txXfrm>
    </dsp:sp>
    <dsp:sp modelId="{68DF0072-AB3F-F445-BBF7-8C52D9241D70}">
      <dsp:nvSpPr>
        <dsp:cNvPr id="0" name=""/>
        <dsp:cNvSpPr/>
      </dsp:nvSpPr>
      <dsp:spPr>
        <a:xfrm>
          <a:off x="416270" y="51"/>
          <a:ext cx="2200838" cy="207079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Gamma process</a:t>
          </a:r>
          <a:endParaRPr lang="en-US" sz="2000" kern="1200" dirty="0"/>
        </a:p>
      </dsp:txBody>
      <dsp:txXfrm>
        <a:off x="517358" y="101139"/>
        <a:ext cx="1998662" cy="1868614"/>
      </dsp:txXfrm>
    </dsp:sp>
    <dsp:sp modelId="{2BEE0E7C-89C4-0346-BF5F-458B640FBB21}">
      <dsp:nvSpPr>
        <dsp:cNvPr id="0" name=""/>
        <dsp:cNvSpPr/>
      </dsp:nvSpPr>
      <dsp:spPr>
        <a:xfrm rot="5400000">
          <a:off x="4485129" y="513440"/>
          <a:ext cx="1656632" cy="5392674"/>
        </a:xfrm>
        <a:prstGeom prst="round2Same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600" i="1" kern="120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600" i="1" kern="120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600" i="1" kern="1200">
                      <a:latin typeface="Cambria Math" panose="02040503050406030204" pitchFamily="18" charset="0"/>
                    </a:rPr>
                    <m:t>𝑡</m:t>
                  </m:r>
                </m:sub>
              </m:sSub>
              <m:r>
                <a:rPr lang="en-US" sz="1600" i="1" kern="1200">
                  <a:latin typeface="Cambria Math" panose="02040503050406030204" pitchFamily="18" charset="0"/>
                </a:rPr>
                <m:t>~</m:t>
              </m:r>
              <m:r>
                <m:rPr>
                  <m:nor/>
                </m:rPr>
                <a:rPr lang="en-US" sz="1600" kern="1200" dirty="0"/>
                <m:t> </m:t>
              </m:r>
              <m:r>
                <m:rPr>
                  <m:nor/>
                </m:rPr>
                <a:rPr lang="en-US" sz="1600" i="1" kern="1200" dirty="0"/>
                <m:t>Inverse</m:t>
              </m:r>
              <m:r>
                <m:rPr>
                  <m:nor/>
                </m:rPr>
                <a:rPr lang="en-US" sz="1600" i="1" kern="1200" dirty="0"/>
                <m:t> </m:t>
              </m:r>
              <m:r>
                <m:rPr>
                  <m:nor/>
                </m:rPr>
                <a:rPr lang="en-US" sz="1600" i="1" kern="1200" dirty="0"/>
                <m:t>Gaussian</m:t>
              </m:r>
              <m:r>
                <m:rPr>
                  <m:nor/>
                </m:rPr>
                <a:rPr lang="en-US" sz="1600" kern="1200" dirty="0"/>
                <m:t>(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μ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𝑡</m:t>
              </m:r>
              <m:r>
                <a:rPr lang="en-US" sz="1600" i="1" kern="1200" dirty="0">
                  <a:latin typeface="Cambria Math" panose="02040503050406030204" pitchFamily="18" charset="0"/>
                </a:rPr>
                <m:t>, </m:t>
              </m:r>
              <m:r>
                <m:rPr>
                  <m:sty m:val="p"/>
                </m:rPr>
                <a:rPr lang="en-US" sz="1600" i="1" kern="1200" dirty="0">
                  <a:latin typeface="Cambria Math" panose="02040503050406030204" pitchFamily="18" charset="0"/>
                </a:rPr>
                <m:t>λ</m:t>
              </m:r>
              <m:sSup>
                <m:sSupPr>
                  <m:ctrlPr>
                    <a:rPr lang="en-US" sz="1600" i="1" kern="1200" dirty="0">
                      <a:latin typeface="Cambria Math" panose="02040503050406030204" pitchFamily="18" charset="0"/>
                    </a:rPr>
                  </m:ctrlPr>
                </m:sSupPr>
                <m:e>
                  <m:r>
                    <a:rPr lang="en-US" sz="1600" i="1" kern="1200" dirty="0">
                      <a:latin typeface="Cambria Math" panose="02040503050406030204" pitchFamily="18" charset="0"/>
                    </a:rPr>
                    <m:t>𝑡</m:t>
                  </m:r>
                </m:e>
                <m:sup>
                  <m:r>
                    <a:rPr lang="en-US" sz="1600" i="1" kern="1200" dirty="0">
                      <a:latin typeface="Cambria Math" panose="02040503050406030204" pitchFamily="18" charset="0"/>
                    </a:rPr>
                    <m:t>2</m:t>
                  </m:r>
                </m:sup>
              </m:sSup>
              <m:r>
                <m:rPr>
                  <m:nor/>
                </m:rPr>
                <a:rPr lang="en-US" sz="1600" kern="1200" dirty="0"/>
                <m:t>)</m:t>
              </m:r>
            </m:oMath>
          </a14:m>
          <a:endParaRPr lang="en-US" sz="1600" kern="1200" dirty="0"/>
        </a:p>
      </dsp:txBody>
      <dsp:txXfrm rot="-5400000">
        <a:off x="2617108" y="2462331"/>
        <a:ext cx="5311804" cy="1494892"/>
      </dsp:txXfrm>
    </dsp:sp>
    <dsp:sp modelId="{BC0DD16E-E7F4-1848-8AE8-705DF3B3DA1C}">
      <dsp:nvSpPr>
        <dsp:cNvPr id="0" name=""/>
        <dsp:cNvSpPr/>
      </dsp:nvSpPr>
      <dsp:spPr>
        <a:xfrm>
          <a:off x="416270" y="2174382"/>
          <a:ext cx="2200838" cy="207079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Inverse Gaussian (IG) process</a:t>
          </a:r>
        </a:p>
      </dsp:txBody>
      <dsp:txXfrm>
        <a:off x="517358" y="2275470"/>
        <a:ext cx="1998662" cy="186861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9D4457-6720-C04B-A400-B65BEC26CF82}">
      <dsp:nvSpPr>
        <dsp:cNvPr id="0" name=""/>
        <dsp:cNvSpPr/>
      </dsp:nvSpPr>
      <dsp:spPr>
        <a:xfrm>
          <a:off x="0" y="259361"/>
          <a:ext cx="11483730" cy="1216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Gamma Process with Random effects </a:t>
          </a:r>
        </a:p>
      </dsp:txBody>
      <dsp:txXfrm>
        <a:off x="59399" y="318760"/>
        <a:ext cx="11364932" cy="1098002"/>
      </dsp:txXfrm>
    </dsp:sp>
    <dsp:sp modelId="{C5F98D1C-C1BA-574E-906A-A1C9D9C6DE68}">
      <dsp:nvSpPr>
        <dsp:cNvPr id="0" name=""/>
        <dsp:cNvSpPr/>
      </dsp:nvSpPr>
      <dsp:spPr>
        <a:xfrm>
          <a:off x="0" y="14761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Lawless and Crowder (2004); Tsai et al. (2012)</a:t>
          </a:r>
          <a:endParaRPr lang="en-US" sz="2400" i="0" kern="1200" dirty="0"/>
        </a:p>
      </dsp:txBody>
      <dsp:txXfrm>
        <a:off x="0" y="1476161"/>
        <a:ext cx="11483730" cy="1076400"/>
      </dsp:txXfrm>
    </dsp:sp>
    <dsp:sp modelId="{9A092810-ABA3-004D-9EDF-2BC1C507EF6D}">
      <dsp:nvSpPr>
        <dsp:cNvPr id="0" name=""/>
        <dsp:cNvSpPr/>
      </dsp:nvSpPr>
      <dsp:spPr>
        <a:xfrm>
          <a:off x="0" y="2552561"/>
          <a:ext cx="11483730" cy="1216800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600" kern="1200" dirty="0"/>
            <a:t>Inverse Gaussian Process with Random Effects</a:t>
          </a:r>
        </a:p>
      </dsp:txBody>
      <dsp:txXfrm>
        <a:off x="59399" y="2611960"/>
        <a:ext cx="11364932" cy="1098002"/>
      </dsp:txXfrm>
    </dsp:sp>
    <dsp:sp modelId="{1767C695-FFF3-D24A-A08C-FD4049B90316}">
      <dsp:nvSpPr>
        <dsp:cNvPr id="0" name=""/>
        <dsp:cNvSpPr/>
      </dsp:nvSpPr>
      <dsp:spPr>
        <a:xfrm>
          <a:off x="0" y="3769361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30480" rIns="170688" bIns="3048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i="1" kern="1200" dirty="0">
              <a:effectLst/>
              <a:latin typeface="Helvetica" pitchFamily="2" charset="0"/>
            </a:rPr>
            <a:t>Peng (2015)</a:t>
          </a:r>
          <a:endParaRPr lang="en-US" sz="2400" kern="1200" dirty="0"/>
        </a:p>
      </dsp:txBody>
      <dsp:txXfrm>
        <a:off x="0" y="3769361"/>
        <a:ext cx="11483730" cy="10764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F5AF23-64E6-DF41-88B0-393368CDB035}">
      <dsp:nvSpPr>
        <dsp:cNvPr id="0" name=""/>
        <dsp:cNvSpPr/>
      </dsp:nvSpPr>
      <dsp:spPr>
        <a:xfrm>
          <a:off x="0" y="253498"/>
          <a:ext cx="11483730" cy="125482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Empirical </a:t>
          </a:r>
          <a:r>
            <a:rPr lang="en-US" sz="3200" kern="1200" dirty="0" err="1"/>
            <a:t>saddlepoint</a:t>
          </a:r>
          <a:r>
            <a:rPr lang="en-US" sz="3200" kern="1200" dirty="0"/>
            <a:t> approximation for degradation data with Random Effects</a:t>
          </a:r>
        </a:p>
      </dsp:txBody>
      <dsp:txXfrm>
        <a:off x="61256" y="314754"/>
        <a:ext cx="11361218" cy="1132313"/>
      </dsp:txXfrm>
    </dsp:sp>
    <dsp:sp modelId="{C3C5903F-DDF3-CE4F-8F58-556E5083F7E9}">
      <dsp:nvSpPr>
        <dsp:cNvPr id="0" name=""/>
        <dsp:cNvSpPr/>
      </dsp:nvSpPr>
      <dsp:spPr>
        <a:xfrm>
          <a:off x="0" y="1476160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Balakrishnan and Qin (2017)</a:t>
          </a:r>
        </a:p>
      </dsp:txBody>
      <dsp:txXfrm>
        <a:off x="0" y="1476160"/>
        <a:ext cx="11483730" cy="1076400"/>
      </dsp:txXfrm>
    </dsp:sp>
    <dsp:sp modelId="{978955F1-C575-984B-9B52-80DBC39FE809}">
      <dsp:nvSpPr>
        <dsp:cNvPr id="0" name=""/>
        <dsp:cNvSpPr/>
      </dsp:nvSpPr>
      <dsp:spPr>
        <a:xfrm>
          <a:off x="0" y="2552561"/>
          <a:ext cx="11483730" cy="1254825"/>
        </a:xfrm>
        <a:prstGeom prst="roundRect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i="0" kern="1200" dirty="0"/>
            <a:t>Improved empirical </a:t>
          </a:r>
          <a:r>
            <a:rPr lang="en-US" sz="3200" i="0" kern="1200" dirty="0" err="1"/>
            <a:t>saddlepoint</a:t>
          </a:r>
          <a:r>
            <a:rPr lang="en-US" sz="3200" i="0" kern="1200" dirty="0"/>
            <a:t> approximation for degradation data fixed effects</a:t>
          </a:r>
        </a:p>
      </dsp:txBody>
      <dsp:txXfrm>
        <a:off x="61256" y="2613817"/>
        <a:ext cx="11361218" cy="1132313"/>
      </dsp:txXfrm>
    </dsp:sp>
    <dsp:sp modelId="{DEF91811-D0E5-C544-90B0-B705FBEDAC5E}">
      <dsp:nvSpPr>
        <dsp:cNvPr id="0" name=""/>
        <dsp:cNvSpPr/>
      </dsp:nvSpPr>
      <dsp:spPr>
        <a:xfrm>
          <a:off x="0" y="3807386"/>
          <a:ext cx="11483730" cy="10764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4608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i="0" kern="1200" dirty="0"/>
            <a:t>Palayangoda et. al (2020)</a:t>
          </a:r>
        </a:p>
      </dsp:txBody>
      <dsp:txXfrm>
        <a:off x="0" y="3807386"/>
        <a:ext cx="11483730" cy="10764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2508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</a:t>
          </a:r>
        </a:p>
      </dsp:txBody>
      <dsp:txXfrm>
        <a:off x="41415" y="502286"/>
        <a:ext cx="2136171" cy="1250577"/>
      </dsp:txXfrm>
    </dsp:sp>
    <dsp:sp modelId="{3C41CA22-D35D-8E43-BB0A-574FAE9AC496}">
      <dsp:nvSpPr>
        <dsp:cNvPr id="0" name=""/>
        <dsp:cNvSpPr/>
      </dsp:nvSpPr>
      <dsp:spPr>
        <a:xfrm>
          <a:off x="2437892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437892" y="962855"/>
        <a:ext cx="328555" cy="329440"/>
      </dsp:txXfrm>
    </dsp:sp>
    <dsp:sp modelId="{FB3E089A-989F-1844-A213-62D6AC46D058}">
      <dsp:nvSpPr>
        <dsp:cNvPr id="0" name=""/>
        <dsp:cNvSpPr/>
      </dsp:nvSpPr>
      <dsp:spPr>
        <a:xfrm>
          <a:off x="3102088" y="463379"/>
          <a:ext cx="2885066" cy="1328391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Empirical Cumulant Generating Function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r>
            <a:rPr lang="en-US" sz="1800" kern="1200" dirty="0"/>
            <a:t> </a:t>
          </a:r>
        </a:p>
      </dsp:txBody>
      <dsp:txXfrm>
        <a:off x="3140995" y="502286"/>
        <a:ext cx="2807252" cy="1250577"/>
      </dsp:txXfrm>
    </dsp:sp>
    <dsp:sp modelId="{E98C45A9-1C3E-9549-8CED-2DB3641EC55D}">
      <dsp:nvSpPr>
        <dsp:cNvPr id="0" name=""/>
        <dsp:cNvSpPr/>
      </dsp:nvSpPr>
      <dsp:spPr>
        <a:xfrm>
          <a:off x="6208554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6208554" y="962855"/>
        <a:ext cx="328555" cy="329440"/>
      </dsp:txXfrm>
    </dsp:sp>
    <dsp:sp modelId="{5FABCF6E-7953-E545-BDD0-2AD261DF639B}">
      <dsp:nvSpPr>
        <dsp:cNvPr id="0" name=""/>
        <dsp:cNvSpPr/>
      </dsp:nvSpPr>
      <dsp:spPr>
        <a:xfrm>
          <a:off x="687274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 err="1"/>
            <a:t>Saddlepoint</a:t>
          </a:r>
          <a:r>
            <a:rPr lang="en-US" sz="1800" kern="1200" dirty="0"/>
            <a:t> Approximation</a:t>
          </a:r>
        </a:p>
      </dsp:txBody>
      <dsp:txXfrm>
        <a:off x="6911656" y="502286"/>
        <a:ext cx="2136171" cy="1250577"/>
      </dsp:txXfrm>
    </dsp:sp>
    <dsp:sp modelId="{8AE14121-FA67-204A-B47D-FD32514651B1}">
      <dsp:nvSpPr>
        <dsp:cNvPr id="0" name=""/>
        <dsp:cNvSpPr/>
      </dsp:nvSpPr>
      <dsp:spPr>
        <a:xfrm>
          <a:off x="9308133" y="853041"/>
          <a:ext cx="469364" cy="5490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308133" y="962855"/>
        <a:ext cx="328555" cy="329440"/>
      </dsp:txXfrm>
    </dsp:sp>
    <dsp:sp modelId="{C5AE27C9-78FD-8C48-9F3B-0FE62EE9251E}">
      <dsp:nvSpPr>
        <dsp:cNvPr id="0" name=""/>
        <dsp:cNvSpPr/>
      </dsp:nvSpPr>
      <dsp:spPr>
        <a:xfrm>
          <a:off x="9972329" y="463379"/>
          <a:ext cx="2213985" cy="1328391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011236" y="502286"/>
        <a:ext cx="2136171" cy="12505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5B618-EB69-9348-BFF4-F63BE662D332}">
      <dsp:nvSpPr>
        <dsp:cNvPr id="0" name=""/>
        <dsp:cNvSpPr/>
      </dsp:nvSpPr>
      <dsp:spPr>
        <a:xfrm>
          <a:off x="5085" y="828293"/>
          <a:ext cx="4446635" cy="177865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6012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Propose a distribution-free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random effect method</a:t>
          </a:r>
          <a:endParaRPr lang="en-US" sz="1800" kern="1200" dirty="0"/>
        </a:p>
      </dsp:txBody>
      <dsp:txXfrm>
        <a:off x="5085" y="828293"/>
        <a:ext cx="4001972" cy="1778654"/>
      </dsp:txXfrm>
    </dsp:sp>
    <dsp:sp modelId="{4DCAEC50-55F1-234E-B4C7-0B00D1B168AE}">
      <dsp:nvSpPr>
        <dsp:cNvPr id="0" name=""/>
        <dsp:cNvSpPr/>
      </dsp:nvSpPr>
      <dsp:spPr>
        <a:xfrm>
          <a:off x="3562393" y="828293"/>
          <a:ext cx="4446635" cy="1778654"/>
        </a:xfrm>
        <a:prstGeom prst="chevron">
          <a:avLst/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Simulations</a:t>
          </a:r>
        </a:p>
      </dsp:txBody>
      <dsp:txXfrm>
        <a:off x="4451720" y="828293"/>
        <a:ext cx="2667981" cy="1778654"/>
      </dsp:txXfrm>
    </dsp:sp>
    <dsp:sp modelId="{D8F429BC-8674-3B49-83D5-1BB290B3AF2B}">
      <dsp:nvSpPr>
        <dsp:cNvPr id="0" name=""/>
        <dsp:cNvSpPr/>
      </dsp:nvSpPr>
      <dsp:spPr>
        <a:xfrm>
          <a:off x="7119702" y="828293"/>
          <a:ext cx="4446635" cy="1778654"/>
        </a:xfrm>
        <a:prstGeom prst="chevron">
          <a:avLst/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009" tIns="48006" rIns="24003" bIns="4800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effectLst/>
              <a:latin typeface="Helvetica" pitchFamily="2" charset="0"/>
            </a:rPr>
            <a:t>Applications</a:t>
          </a:r>
        </a:p>
      </dsp:txBody>
      <dsp:txXfrm>
        <a:off x="8009029" y="828293"/>
        <a:ext cx="2667981" cy="1778654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15865" y="591041"/>
          <a:ext cx="2014827" cy="107306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7294" y="622470"/>
        <a:ext cx="1951969" cy="1010210"/>
      </dsp:txXfrm>
    </dsp:sp>
    <dsp:sp modelId="{3C41CA22-D35D-8E43-BB0A-574FAE9AC496}">
      <dsp:nvSpPr>
        <dsp:cNvPr id="0" name=""/>
        <dsp:cNvSpPr/>
      </dsp:nvSpPr>
      <dsp:spPr>
        <a:xfrm>
          <a:off x="2209363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2209363" y="994644"/>
        <a:ext cx="265146" cy="265861"/>
      </dsp:txXfrm>
    </dsp:sp>
    <dsp:sp modelId="{F8556300-01B7-CB4D-B08D-D5A6BFD3022F}">
      <dsp:nvSpPr>
        <dsp:cNvPr id="0" name=""/>
        <dsp:cNvSpPr/>
      </dsp:nvSpPr>
      <dsp:spPr>
        <a:xfrm>
          <a:off x="2745374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2776803" y="622470"/>
        <a:ext cx="1723843" cy="1010210"/>
      </dsp:txXfrm>
    </dsp:sp>
    <dsp:sp modelId="{45EE8FE0-9B63-2342-B82F-CDCFAD359B20}">
      <dsp:nvSpPr>
        <dsp:cNvPr id="0" name=""/>
        <dsp:cNvSpPr/>
      </dsp:nvSpPr>
      <dsp:spPr>
        <a:xfrm>
          <a:off x="4710745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/>
        </a:p>
      </dsp:txBody>
      <dsp:txXfrm>
        <a:off x="4710745" y="994644"/>
        <a:ext cx="265146" cy="265861"/>
      </dsp:txXfrm>
    </dsp:sp>
    <dsp:sp modelId="{FB3E089A-989F-1844-A213-62D6AC46D058}">
      <dsp:nvSpPr>
        <dsp:cNvPr id="0" name=""/>
        <dsp:cNvSpPr/>
      </dsp:nvSpPr>
      <dsp:spPr>
        <a:xfrm>
          <a:off x="5246756" y="591041"/>
          <a:ext cx="1792025" cy="107306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5278185" y="622470"/>
        <a:ext cx="1729167" cy="1010210"/>
      </dsp:txXfrm>
    </dsp:sp>
    <dsp:sp modelId="{E98C45A9-1C3E-9549-8CED-2DB3641EC55D}">
      <dsp:nvSpPr>
        <dsp:cNvPr id="0" name=""/>
        <dsp:cNvSpPr/>
      </dsp:nvSpPr>
      <dsp:spPr>
        <a:xfrm>
          <a:off x="7217452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7217452" y="994644"/>
        <a:ext cx="265146" cy="265861"/>
      </dsp:txXfrm>
    </dsp:sp>
    <dsp:sp modelId="{5FABCF6E-7953-E545-BDD0-2AD261DF639B}">
      <dsp:nvSpPr>
        <dsp:cNvPr id="0" name=""/>
        <dsp:cNvSpPr/>
      </dsp:nvSpPr>
      <dsp:spPr>
        <a:xfrm>
          <a:off x="7753462" y="591041"/>
          <a:ext cx="1918113" cy="107306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Apply ESA for Random Effects</a:t>
          </a:r>
        </a:p>
      </dsp:txBody>
      <dsp:txXfrm>
        <a:off x="7784891" y="622470"/>
        <a:ext cx="1855255" cy="1010210"/>
      </dsp:txXfrm>
    </dsp:sp>
    <dsp:sp modelId="{8AE14121-FA67-204A-B47D-FD32514651B1}">
      <dsp:nvSpPr>
        <dsp:cNvPr id="0" name=""/>
        <dsp:cNvSpPr/>
      </dsp:nvSpPr>
      <dsp:spPr>
        <a:xfrm>
          <a:off x="9850246" y="906024"/>
          <a:ext cx="378780" cy="4431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9850246" y="994644"/>
        <a:ext cx="265146" cy="265861"/>
      </dsp:txXfrm>
    </dsp:sp>
    <dsp:sp modelId="{C5AE27C9-78FD-8C48-9F3B-0FE62EE9251E}">
      <dsp:nvSpPr>
        <dsp:cNvPr id="0" name=""/>
        <dsp:cNvSpPr/>
      </dsp:nvSpPr>
      <dsp:spPr>
        <a:xfrm>
          <a:off x="10386256" y="591041"/>
          <a:ext cx="1786701" cy="107306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417685" y="622470"/>
        <a:ext cx="1723843" cy="10102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9AE28-6B46-9841-A108-7844F2AF0E03}">
      <dsp:nvSpPr>
        <dsp:cNvPr id="0" name=""/>
        <dsp:cNvSpPr/>
      </dsp:nvSpPr>
      <dsp:spPr>
        <a:xfrm>
          <a:off x="6264" y="472636"/>
          <a:ext cx="1749983" cy="130987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Degradation Data with Random Effects</a:t>
          </a:r>
        </a:p>
      </dsp:txBody>
      <dsp:txXfrm>
        <a:off x="44629" y="511001"/>
        <a:ext cx="1673253" cy="1233147"/>
      </dsp:txXfrm>
    </dsp:sp>
    <dsp:sp modelId="{3C41CA22-D35D-8E43-BB0A-574FAE9AC496}">
      <dsp:nvSpPr>
        <dsp:cNvPr id="0" name=""/>
        <dsp:cNvSpPr/>
      </dsp:nvSpPr>
      <dsp:spPr>
        <a:xfrm>
          <a:off x="191143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911432" y="1012117"/>
        <a:ext cx="230293" cy="230915"/>
      </dsp:txXfrm>
    </dsp:sp>
    <dsp:sp modelId="{73673324-7C7C-1241-891E-D0DAFE487169}">
      <dsp:nvSpPr>
        <dsp:cNvPr id="0" name=""/>
        <dsp:cNvSpPr/>
      </dsp:nvSpPr>
      <dsp:spPr>
        <a:xfrm>
          <a:off x="2376985" y="472636"/>
          <a:ext cx="3283205" cy="130987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For each Unit Apply </a:t>
          </a:r>
          <a:r>
            <a:rPr lang="en-US" sz="1800" kern="1200" dirty="0" err="1"/>
            <a:t>CRImp</a:t>
          </a:r>
          <a:r>
            <a:rPr lang="en-US" sz="1800" kern="1200" dirty="0"/>
            <a:t> Algorithm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/>
            <a:t>Make all degradation data equally spaced</a:t>
          </a:r>
          <a:endParaRPr lang="en-US" sz="1800" kern="1200" dirty="0"/>
        </a:p>
      </dsp:txBody>
      <dsp:txXfrm>
        <a:off x="2415350" y="511001"/>
        <a:ext cx="3206475" cy="1233147"/>
      </dsp:txXfrm>
    </dsp:sp>
    <dsp:sp modelId="{45299810-15EE-6649-A909-CF45EF686AF7}">
      <dsp:nvSpPr>
        <dsp:cNvPr id="0" name=""/>
        <dsp:cNvSpPr/>
      </dsp:nvSpPr>
      <dsp:spPr>
        <a:xfrm>
          <a:off x="5815374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5815374" y="1012117"/>
        <a:ext cx="230293" cy="230915"/>
      </dsp:txXfrm>
    </dsp:sp>
    <dsp:sp modelId="{F8556300-01B7-CB4D-B08D-D5A6BFD3022F}">
      <dsp:nvSpPr>
        <dsp:cNvPr id="0" name=""/>
        <dsp:cNvSpPr/>
      </dsp:nvSpPr>
      <dsp:spPr>
        <a:xfrm>
          <a:off x="6280928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Select Weight Function</a:t>
          </a:r>
          <a:br>
            <a:rPr lang="en-US" sz="1800" kern="1200" dirty="0"/>
          </a:b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𝑓</m:t>
                  </m:r>
                </m:e>
                <m:sub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𝑊</m:t>
                  </m:r>
                </m:sub>
              </m:sSub>
              <m:d>
                <m:dPr>
                  <m:ctrlP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</m:ctrlPr>
                </m:dPr>
                <m:e>
                  <m:r>
                    <a:rPr lang="en-US" sz="1800" b="0" i="1" kern="1200" smtClean="0">
                      <a:solidFill>
                        <a:schemeClr val="bg1"/>
                      </a:solidFill>
                      <a:latin typeface="Cambria Math" panose="02040503050406030204" pitchFamily="18" charset="0"/>
                    </a:rPr>
                    <m:t>𝑤</m:t>
                  </m:r>
                </m:e>
              </m:d>
            </m:oMath>
          </a14:m>
          <a:r>
            <a:rPr lang="en-US" sz="1800" kern="1200" dirty="0"/>
            <a:t> </a:t>
          </a:r>
        </a:p>
      </dsp:txBody>
      <dsp:txXfrm>
        <a:off x="6319293" y="511001"/>
        <a:ext cx="1475113" cy="1233147"/>
      </dsp:txXfrm>
    </dsp:sp>
    <dsp:sp modelId="{45EE8FE0-9B63-2342-B82F-CDCFAD359B20}">
      <dsp:nvSpPr>
        <dsp:cNvPr id="0" name=""/>
        <dsp:cNvSpPr/>
      </dsp:nvSpPr>
      <dsp:spPr>
        <a:xfrm>
          <a:off x="7987956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7987956" y="1012117"/>
        <a:ext cx="230293" cy="230915"/>
      </dsp:txXfrm>
    </dsp:sp>
    <dsp:sp modelId="{FB3E089A-989F-1844-A213-62D6AC46D058}">
      <dsp:nvSpPr>
        <dsp:cNvPr id="0" name=""/>
        <dsp:cNvSpPr/>
      </dsp:nvSpPr>
      <dsp:spPr>
        <a:xfrm>
          <a:off x="8453509" y="472636"/>
          <a:ext cx="1556468" cy="130987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Evaluate ECGF of </a:t>
          </a:r>
          <a14:m xmlns:a14="http://schemas.microsoft.com/office/drawing/2010/main">
            <m:oMath xmlns:m="http://schemas.openxmlformats.org/officeDocument/2006/math">
              <m:sSub>
                <m:sSubPr>
                  <m:ctrlPr>
                    <a:rPr lang="en-US" sz="1800" i="1" kern="1200" dirty="0" smtClean="0">
                      <a:latin typeface="Cambria Math" panose="02040503050406030204" pitchFamily="18" charset="0"/>
                    </a:rPr>
                  </m:ctrlPr>
                </m:sSubPr>
                <m:e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𝑋</m:t>
                  </m:r>
                </m:e>
                <m:sub>
                  <m:r>
                    <a:rPr lang="en-US" sz="1800" i="1" kern="1200" dirty="0" smtClean="0">
                      <a:latin typeface="Cambria Math" panose="02040503050406030204" pitchFamily="18" charset="0"/>
                    </a:rPr>
                    <m:t>𝑡</m:t>
                  </m:r>
                </m:sub>
              </m:sSub>
            </m:oMath>
          </a14:m>
          <a:endParaRPr lang="en-US" sz="1800" kern="1200" dirty="0"/>
        </a:p>
      </dsp:txBody>
      <dsp:txXfrm>
        <a:off x="8491874" y="511001"/>
        <a:ext cx="1479738" cy="1233147"/>
      </dsp:txXfrm>
    </dsp:sp>
    <dsp:sp modelId="{E98C45A9-1C3E-9549-8CED-2DB3641EC55D}">
      <dsp:nvSpPr>
        <dsp:cNvPr id="0" name=""/>
        <dsp:cNvSpPr/>
      </dsp:nvSpPr>
      <dsp:spPr>
        <a:xfrm>
          <a:off x="10165162" y="935146"/>
          <a:ext cx="328990" cy="3848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/>
        </a:p>
      </dsp:txBody>
      <dsp:txXfrm>
        <a:off x="10165162" y="1012117"/>
        <a:ext cx="230293" cy="230915"/>
      </dsp:txXfrm>
    </dsp:sp>
    <dsp:sp modelId="{C5AE27C9-78FD-8C48-9F3B-0FE62EE9251E}">
      <dsp:nvSpPr>
        <dsp:cNvPr id="0" name=""/>
        <dsp:cNvSpPr/>
      </dsp:nvSpPr>
      <dsp:spPr>
        <a:xfrm>
          <a:off x="10630715" y="472636"/>
          <a:ext cx="1551843" cy="130987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FPT Distribution</a:t>
          </a:r>
        </a:p>
      </dsp:txBody>
      <dsp:txXfrm>
        <a:off x="10669080" y="511001"/>
        <a:ext cx="1475113" cy="123314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D1B1A9-279F-0B4B-A45A-594B8D0B6F78}">
      <dsp:nvSpPr>
        <dsp:cNvPr id="0" name=""/>
        <dsp:cNvSpPr/>
      </dsp:nvSpPr>
      <dsp:spPr>
        <a:xfrm>
          <a:off x="3246910" y="0"/>
          <a:ext cx="3487856" cy="1354314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Distribution-free ESA method is proposed to obtain the FPT with Random Effect</a:t>
          </a:r>
        </a:p>
      </dsp:txBody>
      <dsp:txXfrm>
        <a:off x="3286577" y="39667"/>
        <a:ext cx="3408522" cy="1274980"/>
      </dsp:txXfrm>
    </dsp:sp>
    <dsp:sp modelId="{9653E5EF-1120-0541-932E-464449200966}">
      <dsp:nvSpPr>
        <dsp:cNvPr id="0" name=""/>
        <dsp:cNvSpPr/>
      </dsp:nvSpPr>
      <dsp:spPr>
        <a:xfrm rot="5400000">
          <a:off x="4736904" y="1388171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1438958"/>
        <a:ext cx="365665" cy="355507"/>
      </dsp:txXfrm>
    </dsp:sp>
    <dsp:sp modelId="{F5176593-848F-164D-962C-FB6340E3EF26}">
      <dsp:nvSpPr>
        <dsp:cNvPr id="0" name=""/>
        <dsp:cNvSpPr/>
      </dsp:nvSpPr>
      <dsp:spPr>
        <a:xfrm>
          <a:off x="3225567" y="2031471"/>
          <a:ext cx="3530542" cy="1354314"/>
        </a:xfrm>
        <a:prstGeom prst="roundRect">
          <a:avLst>
            <a:gd name="adj" fmla="val 10000"/>
          </a:avLst>
        </a:prstGeom>
        <a:solidFill>
          <a:schemeClr val="accent5">
            <a:hueOff val="874086"/>
            <a:satOff val="-8398"/>
            <a:lumOff val="-79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Monte-Carlo simulations are </a:t>
          </a:r>
          <a:r>
            <a:rPr lang="en-US" sz="1800" u="none" kern="1200" dirty="0"/>
            <a:t>conducted to show the performance of ESA </a:t>
          </a:r>
          <a:endParaRPr lang="en-US" sz="1800" kern="1200" dirty="0"/>
        </a:p>
      </dsp:txBody>
      <dsp:txXfrm>
        <a:off x="3265234" y="2071138"/>
        <a:ext cx="3451208" cy="1274980"/>
      </dsp:txXfrm>
    </dsp:sp>
    <dsp:sp modelId="{364EE6AB-E9C6-9347-B2DF-CDAE4B61D506}">
      <dsp:nvSpPr>
        <dsp:cNvPr id="0" name=""/>
        <dsp:cNvSpPr/>
      </dsp:nvSpPr>
      <dsp:spPr>
        <a:xfrm rot="5400000">
          <a:off x="4736904" y="3419642"/>
          <a:ext cx="507867" cy="60944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4808005" y="3470429"/>
        <a:ext cx="365665" cy="355507"/>
      </dsp:txXfrm>
    </dsp:sp>
    <dsp:sp modelId="{18765DCF-D064-8C4F-8ED5-D17E75EB27A9}">
      <dsp:nvSpPr>
        <dsp:cNvPr id="0" name=""/>
        <dsp:cNvSpPr/>
      </dsp:nvSpPr>
      <dsp:spPr>
        <a:xfrm>
          <a:off x="3162246" y="4062942"/>
          <a:ext cx="3657184" cy="1354314"/>
        </a:xfrm>
        <a:prstGeom prst="roundRect">
          <a:avLst>
            <a:gd name="adj" fmla="val 10000"/>
          </a:avLst>
        </a:prstGeom>
        <a:solidFill>
          <a:schemeClr val="accent5">
            <a:hueOff val="1748172"/>
            <a:satOff val="-16796"/>
            <a:lumOff val="-1588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The GaAs laser data set is applied to compare the proposed model with parametric methods</a:t>
          </a:r>
        </a:p>
      </dsp:txBody>
      <dsp:txXfrm>
        <a:off x="3201913" y="4102609"/>
        <a:ext cx="3577850" cy="12749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Chevron3">
  <dgm:title val=""/>
  <dgm:desc val=""/>
  <dgm:catLst>
    <dgm:cat type="process" pri="1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func="maxDepth" op="gte" val="2">
        <dgm:constrLst>
          <dgm:constr type="w" for="ch" forName="parAndChTx" refType="w"/>
          <dgm:constr type="primFontSz" for="ch" ptType="node" op="equ"/>
          <dgm:constr type="w" for="ch" forName="parAndChSpace" refType="w" refFor="ch" refForName="parAndChTx" fact="-0.2"/>
          <dgm:constr type="w" for="ch" ptType="sibTrans" op="equ"/>
        </dgm:constrLst>
        <dgm:ruleLst/>
        <dgm:forEach name="Name6" axis="ch" ptType="node">
          <dgm:layoutNode name="parAndChTx">
            <dgm:varLst>
              <dgm:bulletEnabled val="1"/>
            </dgm:varLst>
            <dgm:alg type="tx"/>
            <dgm:choose name="Name7">
              <dgm:if name="Name8" func="var" arg="dir" op="equ" val="norm">
                <dgm:choose name="Name9">
                  <dgm:if name="Name10" axis="self" ptType="node" func="pos" op="equ" val="1">
                    <dgm:shape xmlns:r="http://schemas.openxmlformats.org/officeDocument/2006/relationships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4"/>
                    </dgm:constrLst>
                  </dgm:if>
                  <dgm:else name="Name11">
                    <dgm:shape xmlns:r="http://schemas.openxmlformats.org/officeDocument/2006/relationships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if>
              <dgm:else name="Name12">
                <dgm:choose name="Name13">
                  <dgm:if name="Name14" axis="self" ptType="node" func="pos" op="equ" val="1">
                    <dgm:shape xmlns:r="http://schemas.openxmlformats.org/officeDocument/2006/relationships" rot="180" type="homePlate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4"/>
                      <dgm:constr type="rMarg" refType="w" fact="0.1"/>
                    </dgm:constrLst>
                  </dgm:if>
                  <dgm:else name="Name15">
                    <dgm:shape xmlns:r="http://schemas.openxmlformats.org/officeDocument/2006/relationships" rot="180" type="chevron" r:blip="">
                      <dgm:adjLst>
                        <dgm:adj idx="1" val="0.25"/>
                      </dgm:adjLst>
                    </dgm:shape>
                    <dgm:presOf axis="desOrSelf" ptType="node"/>
                    <dgm:constrLst>
                      <dgm:constr type="h" refType="w" op="equ" fact="0.8"/>
                      <dgm:constr type="primFontSz" val="65"/>
                      <dgm:constr type="tMarg" refType="primFontSz" fact="0.2"/>
                      <dgm:constr type="bMarg" refType="primFontSz" fact="0.2"/>
                      <dgm:constr type="lMarg" refType="w" fact="0.1"/>
                      <dgm:constr type="rMarg" refType="w" fact="0.1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16" axis="followSib" ptType="sibTrans" cnt="1">
            <dgm:layoutNode name="parAndCh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17">
        <dgm:constrLst>
          <dgm:constr type="w" for="ch" forName="parTxOnly" refType="w"/>
          <dgm:constr type="primFontSz" for="ch" ptType="node" op="equ"/>
          <dgm:constr type="w" for="ch" forName="parSpace" refType="w" refFor="ch" refForName="parTxOnly" fact="-0.2"/>
          <dgm:constr type="w" for="ch" ptType="sibTrans" op="equ"/>
        </dgm:constrLst>
        <dgm:ruleLst/>
        <dgm:forEach name="Name18" axis="ch" ptType="node">
          <dgm:layoutNode name="parTxOnly">
            <dgm:varLst>
              <dgm:bulletEnabled val="1"/>
            </dgm:varLst>
            <dgm:alg type="tx"/>
            <dgm:presOf axis="desOrSelf" ptType="node"/>
            <dgm:choose name="Name19">
              <dgm:if name="Name20" func="var" arg="dir" op="equ" val="norm">
                <dgm:choose name="Name21">
                  <dgm:if name="Name22" axis="self" ptType="node" func="pos" op="equ" val="1">
                    <dgm:shape xmlns:r="http://schemas.openxmlformats.org/officeDocument/2006/relationships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42"/>
                      <dgm:constr type="rMarg" refType="primFontSz" fact="0.105"/>
                    </dgm:constrLst>
                  </dgm:if>
                  <dgm:else name="Name23">
                    <dgm:shape xmlns:r="http://schemas.openxmlformats.org/officeDocument/2006/relationships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315"/>
                      <dgm:constr type="rMarg" refType="primFontSz" fact="0.105"/>
                    </dgm:constrLst>
                  </dgm:else>
                </dgm:choose>
              </dgm:if>
              <dgm:else name="Name24">
                <dgm:choose name="Name25">
                  <dgm:if name="Name26" axis="self" ptType="node" func="pos" op="equ" val="1">
                    <dgm:shape xmlns:r="http://schemas.openxmlformats.org/officeDocument/2006/relationships" rot="180" type="homePlate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42"/>
                    </dgm:constrLst>
                  </dgm:if>
                  <dgm:else name="Name27">
                    <dgm:shape xmlns:r="http://schemas.openxmlformats.org/officeDocument/2006/relationships" rot="180" type="chevron" r:blip="">
                      <dgm:adjLst/>
                    </dgm:shape>
                    <dgm:constrLst>
                      <dgm:constr type="h" refType="w" op="equ" fact="0.4"/>
                      <dgm:constr type="primFontSz" val="65"/>
                      <dgm:constr type="tMarg" refType="primFontSz" fact="0.21"/>
                      <dgm:constr type="bMarg" refType="primFontSz" fact="0.21"/>
                      <dgm:constr type="lMarg" refType="primFontSz" fact="0.105"/>
                      <dgm:constr type="rMarg" refType="primFontSz" fact="0.315"/>
                    </dgm:constrLst>
                  </dgm:else>
                </dgm:choose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76DADC-0BBC-E84C-931F-561A4772DE34}" type="datetimeFigureOut">
              <a:rPr lang="en-US" smtClean="0"/>
              <a:t>5/28/25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AC6F09-C7BE-C140-9B7D-615754A30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57504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786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0923B0-4394-323F-1357-2A413A4E8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FDD19A-9672-A087-9EB6-07A4235B8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AB9E3A-A2F5-F7DE-2AE7-96BFCA4E44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C58349-594C-2C52-CE22-9BC466228F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06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439EA-FC8C-C1F4-4A9A-1DDA640E0C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5DEBB1-412E-792C-D63F-511584B9C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53AC31-2627-C086-45D2-DB93C7697F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331C74-9AE4-5BEC-FC3C-4F46BFDCEA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171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898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AC6F09-C7BE-C140-9B7D-615754A30C9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970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9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0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4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5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6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7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8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9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0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3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E370DB-7758-BA4E-9AD8-4136F3D59D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EA55A03-5CB8-B244-A213-3A5F91F21EA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80966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01815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21503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- No bottom ru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315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- White Bkg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20CB8AE-B662-4A41-83C9-7167F4B003E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694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F167888B-44B1-E948-BE0C-B122A20CE18A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368298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766B27B-E3B4-314A-9697-27C73B3C9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4875" y="1160597"/>
            <a:ext cx="5607156" cy="510512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2000"/>
            </a:lvl1pPr>
            <a:lvl2pPr>
              <a:buClr>
                <a:schemeClr val="tx2"/>
              </a:buClr>
              <a:defRPr sz="2000"/>
            </a:lvl2pPr>
            <a:lvl3pPr>
              <a:buClr>
                <a:schemeClr val="tx2"/>
              </a:buClr>
              <a:defRPr sz="1800"/>
            </a:lvl3pPr>
            <a:lvl4pPr>
              <a:buClr>
                <a:schemeClr val="tx2"/>
              </a:buClr>
              <a:defRPr sz="1800"/>
            </a:lvl4pPr>
            <a:lvl5pPr>
              <a:buClr>
                <a:schemeClr val="tx2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3A5D7C2-9015-214E-9CB2-7A0617DB06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6947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2290B80F-EC58-D141-9113-E9572382E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D2C43A0-6F90-C842-BCED-43862BEBFCE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3" y="6439861"/>
            <a:ext cx="329397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7086238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DA331C3-B0E8-B749-AAAB-206780235EA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4313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+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D1B4DC52-67B7-374A-AF37-79475B1B03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7846372" y="0"/>
            <a:ext cx="4342453" cy="685799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2B615F1-A2B8-4749-A553-22DFE1196B8A}"/>
              </a:ext>
            </a:extLst>
          </p:cNvPr>
          <p:cNvSpPr/>
          <p:nvPr userDrawn="1"/>
        </p:nvSpPr>
        <p:spPr>
          <a:xfrm>
            <a:off x="7846372" y="0"/>
            <a:ext cx="4342453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7846372" y="6439861"/>
            <a:ext cx="3293975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300" y="1608995"/>
            <a:ext cx="7086238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ECBDF9A8-ED11-A24B-8BE2-FB94105C33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7086239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9C2B4AC2-B788-6746-A6D2-9E2C8FF6F9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7086238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83413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EDACB5A-EF90-7540-857B-C42F3DAA95C3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9D0B424-CF70-E04A-BCE1-056CC3FD123A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50D6FDE-7565-2A45-A124-4F1F3A9D6A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13CC8E-BF5C-A049-8245-A46D4501E9D5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8350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13F12360-658B-9445-8032-5039F3621649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0" y="0"/>
            <a:ext cx="12188825" cy="6857999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01B18614-66C4-AB4C-918E-26D69C274485}"/>
              </a:ext>
            </a:extLst>
          </p:cNvPr>
          <p:cNvSpPr/>
          <p:nvPr userDrawn="1"/>
        </p:nvSpPr>
        <p:spPr>
          <a:xfrm>
            <a:off x="15287" y="0"/>
            <a:ext cx="12188825" cy="6858000"/>
          </a:xfrm>
          <a:prstGeom prst="rect">
            <a:avLst/>
          </a:prstGeom>
          <a:solidFill>
            <a:schemeClr val="accent6">
              <a:alpha val="49597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bg1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2805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bg1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bg1"/>
              </a:buClr>
              <a:defRPr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E3CA215-6B48-AB4B-8D52-2A605643E53D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2517DCE1-526F-D24F-A033-391679C5E841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940190FD-501E-6647-80CD-5159E8B5EDA4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BB29B291-EEFF-8140-BB14-402A9876E4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AB581A2D-2CF3-894C-B95B-DD70E34C76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06E76F-A6A2-8641-BB8B-70E305E0B753}"/>
              </a:ext>
            </a:extLst>
          </p:cNvPr>
          <p:cNvSpPr txBox="1"/>
          <p:nvPr userDrawn="1"/>
        </p:nvSpPr>
        <p:spPr>
          <a:xfrm>
            <a:off x="278651" y="6514382"/>
            <a:ext cx="190873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0" i="0" u="none" strike="noStrike" kern="1200" dirty="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PepsiCo Confidential</a:t>
            </a:r>
            <a:endParaRPr lang="en-US" sz="9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01580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aster, Strong, Better -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68CD40D-67AE-BE43-9AB3-ED6EC2DC113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9F87510-7A7C-9049-BE2F-4A0B4C3BEEC3}"/>
              </a:ext>
            </a:extLst>
          </p:cNvPr>
          <p:cNvGrpSpPr/>
          <p:nvPr userDrawn="1"/>
        </p:nvGrpSpPr>
        <p:grpSpPr>
          <a:xfrm>
            <a:off x="4154311" y="1112967"/>
            <a:ext cx="3915548" cy="5103415"/>
            <a:chOff x="4222101" y="1750742"/>
            <a:chExt cx="3915548" cy="4827858"/>
          </a:xfrm>
        </p:grpSpPr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42592F8-49AA-C146-9C14-218573575F5E}"/>
                </a:ext>
              </a:extLst>
            </p:cNvPr>
            <p:cNvCxnSpPr/>
            <p:nvPr/>
          </p:nvCxnSpPr>
          <p:spPr>
            <a:xfrm>
              <a:off x="4222101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1740F51-5533-6447-995E-5562C000AA92}"/>
                </a:ext>
              </a:extLst>
            </p:cNvPr>
            <p:cNvCxnSpPr/>
            <p:nvPr/>
          </p:nvCxnSpPr>
          <p:spPr>
            <a:xfrm>
              <a:off x="8137649" y="1750742"/>
              <a:ext cx="0" cy="4827858"/>
            </a:xfrm>
            <a:prstGeom prst="line">
              <a:avLst/>
            </a:prstGeom>
            <a:ln w="12700">
              <a:solidFill>
                <a:schemeClr val="tx2">
                  <a:lumMod val="20000"/>
                  <a:lumOff val="8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71FCE4A0-8857-4144-9949-BB18DCA25320}"/>
              </a:ext>
            </a:extLst>
          </p:cNvPr>
          <p:cNvSpPr/>
          <p:nvPr userDrawn="1"/>
        </p:nvSpPr>
        <p:spPr>
          <a:xfrm>
            <a:off x="368298" y="1114493"/>
            <a:ext cx="3658136" cy="460734"/>
          </a:xfrm>
          <a:prstGeom prst="rect">
            <a:avLst/>
          </a:prstGeom>
          <a:solidFill>
            <a:srgbClr val="90313A"/>
          </a:solidFill>
          <a:ln>
            <a:solidFill>
              <a:srgbClr val="90313A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FASTER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EC35E4F-44D8-AD4C-8A13-8A9A09E40BDC}"/>
              </a:ext>
            </a:extLst>
          </p:cNvPr>
          <p:cNvSpPr/>
          <p:nvPr userDrawn="1"/>
        </p:nvSpPr>
        <p:spPr>
          <a:xfrm>
            <a:off x="4281095" y="1114493"/>
            <a:ext cx="3658136" cy="460734"/>
          </a:xfrm>
          <a:prstGeom prst="rect">
            <a:avLst/>
          </a:prstGeom>
          <a:solidFill>
            <a:srgbClr val="EF7725"/>
          </a:solidFill>
          <a:ln>
            <a:solidFill>
              <a:srgbClr val="EF772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STRONGER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2BE7376-FE63-0B47-BB47-FC30ACE096AD}"/>
              </a:ext>
            </a:extLst>
          </p:cNvPr>
          <p:cNvSpPr/>
          <p:nvPr userDrawn="1"/>
        </p:nvSpPr>
        <p:spPr>
          <a:xfrm>
            <a:off x="8193893" y="1114493"/>
            <a:ext cx="3658136" cy="460734"/>
          </a:xfrm>
          <a:prstGeom prst="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BETTER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56AB5E5E-F8EB-5248-9F00-02012CA5A014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0000"/>
          <a:stretch/>
        </p:blipFill>
        <p:spPr>
          <a:xfrm>
            <a:off x="4395635" y="1191024"/>
            <a:ext cx="304800" cy="342900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6521E5E4-D22A-CC4C-AAC0-6E084C4D66CC}"/>
              </a:ext>
            </a:extLst>
          </p:cNvPr>
          <p:cNvPicPr>
            <a:picLocks noChangeAspect="1"/>
          </p:cNvPicPr>
          <p:nvPr userDrawn="1"/>
        </p:nvPicPr>
        <p:blipFill rotWithShape="1">
          <a:blip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7999"/>
          <a:stretch/>
        </p:blipFill>
        <p:spPr>
          <a:xfrm>
            <a:off x="408028" y="1101233"/>
            <a:ext cx="475369" cy="487253"/>
          </a:xfrm>
          <a:prstGeom prst="rect">
            <a:avLst/>
          </a:prstGeom>
        </p:spPr>
      </p:pic>
      <p:pic>
        <p:nvPicPr>
          <p:cNvPr id="28" name="Graphic 27">
            <a:extLst>
              <a:ext uri="{FF2B5EF4-FFF2-40B4-BE49-F238E27FC236}">
                <a16:creationId xmlns:a16="http://schemas.microsoft.com/office/drawing/2014/main" id="{2A6D218D-B6F6-B343-8870-37E7E6E190B0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77388" y="1168152"/>
            <a:ext cx="337223" cy="42153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7560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671FCBE-0CA7-7A4B-B93C-AA2C159F21E4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300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F59FCFAB-D608-904C-89AD-6AC4061EFE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E104AF54-2429-3A49-A653-388B1E6C5CC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5390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FD1613A-6402-8E4B-9CED-6C19C1594F41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</p:grpSpPr>
        <p:sp>
          <p:nvSpPr>
            <p:cNvPr id="42" name="Parallelogram 41">
              <a:extLst>
                <a:ext uri="{FF2B5EF4-FFF2-40B4-BE49-F238E27FC236}">
                  <a16:creationId xmlns:a16="http://schemas.microsoft.com/office/drawing/2014/main" id="{CB74BF3F-814C-C341-BE60-ABCDFA2B35F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Parallelogram 42">
              <a:extLst>
                <a:ext uri="{FF2B5EF4-FFF2-40B4-BE49-F238E27FC236}">
                  <a16:creationId xmlns:a16="http://schemas.microsoft.com/office/drawing/2014/main" id="{C95AC8F9-CC81-664A-9063-97893E4CEF13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Parallelogram 43">
              <a:extLst>
                <a:ext uri="{FF2B5EF4-FFF2-40B4-BE49-F238E27FC236}">
                  <a16:creationId xmlns:a16="http://schemas.microsoft.com/office/drawing/2014/main" id="{C3ECDEFD-67E6-9348-85EA-3E3A40EB7F05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>
              <a:extLst>
                <a:ext uri="{FF2B5EF4-FFF2-40B4-BE49-F238E27FC236}">
                  <a16:creationId xmlns:a16="http://schemas.microsoft.com/office/drawing/2014/main" id="{10DA74F5-2DD5-2744-810B-FC19D49990CE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solidFill>
              <a:schemeClr val="accent5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CBDC96D-1E7F-7448-9537-78EDD9890F45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FE67521-AE5B-494E-9D16-EF0FFE6C1717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61783A4E-1A55-5247-AFDB-F6A814E970A6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6C2E0A80-6680-F242-A091-9F837B8A3324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9BAF0B9E-3A3D-D44C-A227-18EA20F645D6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3F63674D-6DBB-724C-8FE1-84CFE75BF8DA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5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Text Placeholder 6">
            <a:extLst>
              <a:ext uri="{FF2B5EF4-FFF2-40B4-BE49-F238E27FC236}">
                <a16:creationId xmlns:a16="http://schemas.microsoft.com/office/drawing/2014/main" id="{8CFAF3EC-EE30-A749-BBF4-3CFBA0E5D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50AB361-D611-6742-9276-C182652AA8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405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EF88C3CD-6F58-CA43-A016-3FDFDE81630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1EC98904-A77A-C443-865C-27D2FA11196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4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ED3F492-58AD-FD43-951D-931307B51527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1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8D79D90A-C77F-7347-B247-30506AF1C70B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148302DF-71BB-9846-B66A-187B52D6F29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194A70DF-4B51-4245-B1E3-68420E9F429B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0AD65756-09FF-B54F-8EE4-A19C0D875181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E702E32-8095-124D-BACA-DDC85D966D3F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76EE9B0F-EEF3-384A-922C-2FA9FCA4DC0B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C241762-B8B1-7246-9D5C-CED4CE6248F7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3BEBDB3-004A-A345-A274-20BEB1A9280A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02395A0-C201-AF4B-886B-94AB86BA579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A115472-CED0-E943-A98B-7C05525A3D31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1A052CEC-8327-314B-AA3E-072D4ED14B7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4E29D28-9B3E-A74A-B9C2-11AEA4C3F8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608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C8AF0D4C-F80D-DF43-A669-3ADA3FDF44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F332993B-597B-6147-B802-189E1980BF8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84343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Orang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F6DF6280-CBBD-8742-ABA7-212FAA76C443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2">
              <a:alpha val="10000"/>
            </a:schemeClr>
          </a:solidFill>
        </p:grpSpPr>
        <p:sp>
          <p:nvSpPr>
            <p:cNvPr id="50" name="Parallelogram 49">
              <a:extLst>
                <a:ext uri="{FF2B5EF4-FFF2-40B4-BE49-F238E27FC236}">
                  <a16:creationId xmlns:a16="http://schemas.microsoft.com/office/drawing/2014/main" id="{DAE66E20-851C-8E49-BE92-52B092E21AD4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Parallelogram 50">
              <a:extLst>
                <a:ext uri="{FF2B5EF4-FFF2-40B4-BE49-F238E27FC236}">
                  <a16:creationId xmlns:a16="http://schemas.microsoft.com/office/drawing/2014/main" id="{6A76CDA4-464F-E849-ADF8-1AC1CE4A3360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Parallelogram 51">
              <a:extLst>
                <a:ext uri="{FF2B5EF4-FFF2-40B4-BE49-F238E27FC236}">
                  <a16:creationId xmlns:a16="http://schemas.microsoft.com/office/drawing/2014/main" id="{964AAD39-78CC-7C49-9D5C-3DC6BDD647A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Parallelogram 52">
              <a:extLst>
                <a:ext uri="{FF2B5EF4-FFF2-40B4-BE49-F238E27FC236}">
                  <a16:creationId xmlns:a16="http://schemas.microsoft.com/office/drawing/2014/main" id="{E683C127-0551-C249-BFB4-C8B630C32C6D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3102CB4-E9C2-314D-9826-D3487AADEA2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A51A8E4B-A5C4-D846-B1E2-53A5FC94F18C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194F2A3B-F7D4-E740-883F-8B846C2F09E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7048BE-F8ED-894C-860F-21A07BB05F37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D82A025-A4EF-B644-8077-3D6670DB0A41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64E3744-C638-9340-9853-D7A9F6D5E7A8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318BAF67-06F7-4B4D-A715-3B47A9DF5B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244F959-ABE0-624A-95AA-4BE99BDB9B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1864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C6AD8F3-C68F-CC4F-B81D-AF05D77FEA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3" name="Text Placeholder 6">
            <a:extLst>
              <a:ext uri="{FF2B5EF4-FFF2-40B4-BE49-F238E27FC236}">
                <a16:creationId xmlns:a16="http://schemas.microsoft.com/office/drawing/2014/main" id="{A5B3AAAA-1BC0-C04A-BC40-BFF36F395B6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933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LT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89C9233F-0808-7B48-92FD-64F791714348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3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14335E40-473F-8C4E-A71D-3AA29A86CC9D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158182AA-35CB-3246-A69A-4EF74DC85FDB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CE36B743-51E4-DA4C-8A65-D42ACF713A12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32ED2F61-A3CB-7D45-BA4B-656C243F478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9164DEFF-D20C-FB43-BD05-724DF5856F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5959A28-0D0E-3B44-AE3E-437F1CF71184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0956767-7C4B-8D40-8001-DFDC8A004F40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DEACB53C-787D-9843-A0C3-6E40E41816C5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30FB1FB-531D-5F48-A6BE-A408A4443A79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B672C61-D180-0F4C-AD89-5531D374D8B5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60D8F8A4-E3BC-4E4E-8879-4CB7C587EE8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F5755CF-1E1E-E14B-B58C-EA9F1E5D35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96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28C50AE-BB3F-1342-A667-B727BBF2E5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829C0C72-A146-264D-A06A-C649FB90DE7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474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Green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B46FEFB-BD2F-4547-8285-B5A47DC7100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4">
              <a:alpha val="10000"/>
            </a:schemeClr>
          </a:solidFill>
        </p:grpSpPr>
        <p:sp>
          <p:nvSpPr>
            <p:cNvPr id="25" name="Parallelogram 24">
              <a:extLst>
                <a:ext uri="{FF2B5EF4-FFF2-40B4-BE49-F238E27FC236}">
                  <a16:creationId xmlns:a16="http://schemas.microsoft.com/office/drawing/2014/main" id="{CB93CA93-4AE7-A24B-96EA-DE9C413F2978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Parallelogram 26">
              <a:extLst>
                <a:ext uri="{FF2B5EF4-FFF2-40B4-BE49-F238E27FC236}">
                  <a16:creationId xmlns:a16="http://schemas.microsoft.com/office/drawing/2014/main" id="{84B120F0-1C7B-4946-8EB0-E270CB262CEF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Parallelogram 27">
              <a:extLst>
                <a:ext uri="{FF2B5EF4-FFF2-40B4-BE49-F238E27FC236}">
                  <a16:creationId xmlns:a16="http://schemas.microsoft.com/office/drawing/2014/main" id="{4F815DEA-C763-2949-A87B-F64058E9C1ED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Parallelogram 28">
              <a:extLst>
                <a:ext uri="{FF2B5EF4-FFF2-40B4-BE49-F238E27FC236}">
                  <a16:creationId xmlns:a16="http://schemas.microsoft.com/office/drawing/2014/main" id="{FBBE0FCB-6B8D-E648-8882-57B795B081AA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12FC0F73-0E4A-124D-9C04-15CB2D8F230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46E0A24-7066-A142-A95D-99A700D8C0A3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505B962-52B8-9B46-BB67-1FF81BB4C7BD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217274A-76CE-7449-B4AC-A320D5065442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8E6714DD-DD89-0C46-91BB-18216E278D30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029D80-9B4D-0D4B-91F4-30D3526A0D02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CF318BA6-6E14-894F-9BDE-3893E3F4277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276803DA-061E-1246-B1A0-F4208E7B18C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44226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w/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91103" y="2773301"/>
            <a:ext cx="5532969" cy="406195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indent="0">
              <a:buNone/>
              <a:defRPr sz="160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Date goes here</a:t>
            </a:r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Speaker name goes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AD4F70-5254-F445-98AF-A18EFB88CE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4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Title goes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C40FF25-0C9F-A540-A19D-23297050FAAD}"/>
              </a:ext>
            </a:extLst>
          </p:cNvPr>
          <p:cNvSpPr/>
          <p:nvPr userDrawn="1"/>
        </p:nvSpPr>
        <p:spPr>
          <a:xfrm>
            <a:off x="309966" y="6455044"/>
            <a:ext cx="1325105" cy="3409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4239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FE964E0-A544-8641-ADFF-2FC4ADD0834A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19" name="Parallelogram 18">
              <a:extLst>
                <a:ext uri="{FF2B5EF4-FFF2-40B4-BE49-F238E27FC236}">
                  <a16:creationId xmlns:a16="http://schemas.microsoft.com/office/drawing/2014/main" id="{082A7EBC-C4B4-154A-919F-F93F9FB8D7C7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Parallelogram 20">
              <a:extLst>
                <a:ext uri="{FF2B5EF4-FFF2-40B4-BE49-F238E27FC236}">
                  <a16:creationId xmlns:a16="http://schemas.microsoft.com/office/drawing/2014/main" id="{F835A6C5-60CF-C743-8466-F8E3C7191AD1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Parallelogram 21">
              <a:extLst>
                <a:ext uri="{FF2B5EF4-FFF2-40B4-BE49-F238E27FC236}">
                  <a16:creationId xmlns:a16="http://schemas.microsoft.com/office/drawing/2014/main" id="{7CCCB465-F2BF-4640-A12A-4B524DA197F6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Parallelogram 22">
              <a:extLst>
                <a:ext uri="{FF2B5EF4-FFF2-40B4-BE49-F238E27FC236}">
                  <a16:creationId xmlns:a16="http://schemas.microsoft.com/office/drawing/2014/main" id="{C6247477-6DA0-2442-9566-02B4BBEFD136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DF173E8-F3C7-8E47-B09E-CCED9284998E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540EA7D-D8A6-1440-94E4-385E95295FEA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A14327-5F9C-BD46-B15E-99C6C099B03E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E0700F0-E55C-3948-B560-374D11E6F5F3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52F292F-8B2D-9846-B0E3-0D6C65AFD355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0989DAA-8759-0B4C-AD2C-2B0BDC6D1530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CCC5BA99-0483-4549-9F96-63740FFD2F5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E224160-AE84-EE42-9281-23DB79F29A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  <p:sp>
        <p:nvSpPr>
          <p:cNvPr id="32" name="Text Placeholder 6">
            <a:extLst>
              <a:ext uri="{FF2B5EF4-FFF2-40B4-BE49-F238E27FC236}">
                <a16:creationId xmlns:a16="http://schemas.microsoft.com/office/drawing/2014/main" id="{53F78785-D63F-2049-AF9C-B4E78EB165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2242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- Blue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EBAFF2C-5329-9144-8F43-133347A46102}"/>
              </a:ext>
            </a:extLst>
          </p:cNvPr>
          <p:cNvCxnSpPr>
            <a:cxnSpLocks/>
          </p:cNvCxnSpPr>
          <p:nvPr userDrawn="1"/>
        </p:nvCxnSpPr>
        <p:spPr>
          <a:xfrm>
            <a:off x="368300" y="6439861"/>
            <a:ext cx="10772047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957B40D-8AFA-2F45-9EA9-2BFCA5510771}"/>
              </a:ext>
            </a:extLst>
          </p:cNvPr>
          <p:cNvCxnSpPr>
            <a:cxnSpLocks/>
          </p:cNvCxnSpPr>
          <p:nvPr userDrawn="1"/>
        </p:nvCxnSpPr>
        <p:spPr>
          <a:xfrm flipV="1">
            <a:off x="11140347" y="4876800"/>
            <a:ext cx="1084131" cy="1563063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3CD050-3B22-9E4F-ABB7-A4F10026F140}"/>
              </a:ext>
            </a:extLst>
          </p:cNvPr>
          <p:cNvCxnSpPr>
            <a:cxnSpLocks/>
          </p:cNvCxnSpPr>
          <p:nvPr userDrawn="1"/>
        </p:nvCxnSpPr>
        <p:spPr>
          <a:xfrm>
            <a:off x="11140347" y="6436686"/>
            <a:ext cx="340389" cy="421314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DD26C3E-EE0B-F245-9DFB-2336524D067D}"/>
              </a:ext>
            </a:extLst>
          </p:cNvPr>
          <p:cNvCxnSpPr>
            <a:cxnSpLocks/>
          </p:cNvCxnSpPr>
          <p:nvPr userDrawn="1"/>
        </p:nvCxnSpPr>
        <p:spPr>
          <a:xfrm>
            <a:off x="10248900" y="6439861"/>
            <a:ext cx="891447" cy="0"/>
          </a:xfrm>
          <a:prstGeom prst="line">
            <a:avLst/>
          </a:prstGeom>
          <a:ln w="19050">
            <a:solidFill>
              <a:schemeClr val="accent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B311A23-4F53-5C45-89E8-172E0AB1754C}"/>
              </a:ext>
            </a:extLst>
          </p:cNvPr>
          <p:cNvGrpSpPr/>
          <p:nvPr userDrawn="1"/>
        </p:nvGrpSpPr>
        <p:grpSpPr>
          <a:xfrm>
            <a:off x="10843516" y="356297"/>
            <a:ext cx="885466" cy="570339"/>
            <a:chOff x="7575807" y="1066431"/>
            <a:chExt cx="1842796" cy="1186967"/>
          </a:xfrm>
          <a:solidFill>
            <a:schemeClr val="accent6">
              <a:alpha val="10000"/>
            </a:schemeClr>
          </a:solidFill>
        </p:grpSpPr>
        <p:sp>
          <p:nvSpPr>
            <p:cNvPr id="38" name="Parallelogram 37">
              <a:extLst>
                <a:ext uri="{FF2B5EF4-FFF2-40B4-BE49-F238E27FC236}">
                  <a16:creationId xmlns:a16="http://schemas.microsoft.com/office/drawing/2014/main" id="{81827F86-D0CC-AC49-913A-C9A1CF1F397E}"/>
                </a:ext>
              </a:extLst>
            </p:cNvPr>
            <p:cNvSpPr/>
            <p:nvPr/>
          </p:nvSpPr>
          <p:spPr>
            <a:xfrm rot="16200000" flipH="1">
              <a:off x="7322696" y="1319542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Parallelogram 38">
              <a:extLst>
                <a:ext uri="{FF2B5EF4-FFF2-40B4-BE49-F238E27FC236}">
                  <a16:creationId xmlns:a16="http://schemas.microsoft.com/office/drawing/2014/main" id="{7D4090F7-D282-B748-8C41-38CF6EDF3EB5}"/>
                </a:ext>
              </a:extLst>
            </p:cNvPr>
            <p:cNvSpPr/>
            <p:nvPr/>
          </p:nvSpPr>
          <p:spPr>
            <a:xfrm rot="16200000" flipH="1">
              <a:off x="7719573" y="1319544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Parallelogram 39">
              <a:extLst>
                <a:ext uri="{FF2B5EF4-FFF2-40B4-BE49-F238E27FC236}">
                  <a16:creationId xmlns:a16="http://schemas.microsoft.com/office/drawing/2014/main" id="{9FFBA34C-AC50-9E43-8BB0-A821787A3564}"/>
                </a:ext>
              </a:extLst>
            </p:cNvPr>
            <p:cNvSpPr/>
            <p:nvPr/>
          </p:nvSpPr>
          <p:spPr>
            <a:xfrm rot="16200000" flipH="1">
              <a:off x="8097399" y="1319545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Parallelogram 40">
              <a:extLst>
                <a:ext uri="{FF2B5EF4-FFF2-40B4-BE49-F238E27FC236}">
                  <a16:creationId xmlns:a16="http://schemas.microsoft.com/office/drawing/2014/main" id="{28F85A52-CB6F-2643-93B7-71D6BA25C6E5}"/>
                </a:ext>
              </a:extLst>
            </p:cNvPr>
            <p:cNvSpPr/>
            <p:nvPr/>
          </p:nvSpPr>
          <p:spPr>
            <a:xfrm rot="16200000" flipH="1">
              <a:off x="8484750" y="1319546"/>
              <a:ext cx="1186963" cy="680742"/>
            </a:xfrm>
            <a:prstGeom prst="parallelogram">
              <a:avLst>
                <a:gd name="adj" fmla="val 55169"/>
              </a:avLst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0F02D437-E3BC-3C4F-ACF0-7D740F8CE486}"/>
              </a:ext>
            </a:extLst>
          </p:cNvPr>
          <p:cNvCxnSpPr>
            <a:cxnSpLocks/>
          </p:cNvCxnSpPr>
          <p:nvPr userDrawn="1"/>
        </p:nvCxnSpPr>
        <p:spPr>
          <a:xfrm flipV="1">
            <a:off x="11875484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BD77489-22DC-7C4F-9D46-43F1A3742F50}"/>
              </a:ext>
            </a:extLst>
          </p:cNvPr>
          <p:cNvCxnSpPr>
            <a:cxnSpLocks/>
          </p:cNvCxnSpPr>
          <p:nvPr userDrawn="1"/>
        </p:nvCxnSpPr>
        <p:spPr>
          <a:xfrm>
            <a:off x="12059975" y="641498"/>
            <a:ext cx="123986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712B31-753E-D146-B4F4-3D56D554DB9A}"/>
              </a:ext>
            </a:extLst>
          </p:cNvPr>
          <p:cNvCxnSpPr>
            <a:cxnSpLocks/>
          </p:cNvCxnSpPr>
          <p:nvPr userDrawn="1"/>
        </p:nvCxnSpPr>
        <p:spPr>
          <a:xfrm>
            <a:off x="11875484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CF28371-8FA1-C843-A47D-1C152BDD7088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10535979" y="637587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F96F3F85-622B-B540-B61D-F52419AB7AE3}"/>
              </a:ext>
            </a:extLst>
          </p:cNvPr>
          <p:cNvCxnSpPr>
            <a:cxnSpLocks/>
          </p:cNvCxnSpPr>
          <p:nvPr userDrawn="1"/>
        </p:nvCxnSpPr>
        <p:spPr>
          <a:xfrm flipH="1">
            <a:off x="10535979" y="314736"/>
            <a:ext cx="184491" cy="329339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5BF642A-3578-284F-BA95-403668AF0243}"/>
              </a:ext>
            </a:extLst>
          </p:cNvPr>
          <p:cNvCxnSpPr>
            <a:cxnSpLocks/>
          </p:cNvCxnSpPr>
          <p:nvPr userDrawn="1"/>
        </p:nvCxnSpPr>
        <p:spPr>
          <a:xfrm>
            <a:off x="10173056" y="641498"/>
            <a:ext cx="368084" cy="0"/>
          </a:xfrm>
          <a:prstGeom prst="line">
            <a:avLst/>
          </a:prstGeom>
          <a:ln w="19050">
            <a:solidFill>
              <a:schemeClr val="accent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976FF880-B20D-DE42-B4C8-D9AD912ED3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0543728" y="355199"/>
            <a:ext cx="1495587" cy="604435"/>
          </a:xfrm>
          <a:prstGeom prst="rect">
            <a:avLst/>
          </a:prstGeom>
        </p:spPr>
        <p:txBody>
          <a:bodyPr vert="horz" lIns="0" rIns="0" anchor="ctr">
            <a:noAutofit/>
          </a:bodyPr>
          <a:lstStyle>
            <a:lvl1pPr marL="0" marR="0" indent="0" algn="ctr" defTabSz="457200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 b="0" cap="all" baseline="0">
                <a:solidFill>
                  <a:schemeClr val="accent6"/>
                </a:solidFill>
                <a:latin typeface="+mj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Editable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546349CA-AC41-0E40-B3E5-40EEE385B57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9" y="320988"/>
            <a:ext cx="9781302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8215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3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342747AE-EF19-0645-989E-F4542D9C45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694466"/>
            <a:ext cx="6172732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 Title </a:t>
            </a:r>
            <a:br>
              <a:rPr lang="en-US" dirty="0"/>
            </a:br>
            <a:r>
              <a:rPr lang="en-US" dirty="0"/>
              <a:t>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31542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Dar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A5F2636-64B9-4745-A3F4-DC62543D8C8F}"/>
              </a:ext>
            </a:extLst>
          </p:cNvPr>
          <p:cNvSpPr/>
          <p:nvPr userDrawn="1"/>
        </p:nvSpPr>
        <p:spPr>
          <a:xfrm>
            <a:off x="0" y="0"/>
            <a:ext cx="12188825" cy="6858000"/>
          </a:xfrm>
          <a:prstGeom prst="rect">
            <a:avLst/>
          </a:prstGeom>
          <a:solidFill>
            <a:srgbClr val="15204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2242898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bg1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92C9066-39BF-AF44-A829-5A2A4C1B09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4" y="553914"/>
            <a:ext cx="6172732" cy="1602232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947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1104" y="5134407"/>
            <a:ext cx="733405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FE2BA96-7FC6-1A41-A5EE-3FC1E788FF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585974"/>
            <a:ext cx="7334049" cy="1461680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 Title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94323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- Ligh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495534" y="5134407"/>
            <a:ext cx="6172732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400" baseline="0">
                <a:solidFill>
                  <a:schemeClr val="tx2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E3288879-0528-0446-99CB-846AA567036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1103" y="3424378"/>
            <a:ext cx="7334049" cy="1623276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80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Divider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9650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96AC4046-60AF-E243-87B5-499E2BCDC2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160598"/>
            <a:ext cx="11483731" cy="5105122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E7BE848-4AD2-054A-8AF0-AEB891F5EB3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9766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67EECD85-E388-E644-A2E2-CDF93C4FEDE7}"/>
              </a:ext>
            </a:extLst>
          </p:cNvPr>
          <p:cNvSpPr/>
          <p:nvPr userDrawn="1"/>
        </p:nvSpPr>
        <p:spPr>
          <a:xfrm rot="18305180">
            <a:off x="11699945" y="5429398"/>
            <a:ext cx="435006" cy="27089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D15724E5-88BA-0042-A223-6AD5927EB03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>
          <a:xfrm>
            <a:off x="11660514" y="6468914"/>
            <a:ext cx="464811" cy="255260"/>
          </a:xfrm>
          <a:prstGeom prst="rect">
            <a:avLst/>
          </a:prstGeom>
        </p:spPr>
        <p:txBody>
          <a:bodyPr anchor="t"/>
          <a:lstStyle>
            <a:lvl1pPr algn="l">
              <a:defRPr sz="900" b="0">
                <a:solidFill>
                  <a:schemeClr val="tx2"/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fld id="{BAAE8504-21CE-C349-96DE-B834AD881C3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68299" y="841489"/>
            <a:ext cx="11483730" cy="443650"/>
          </a:xfrm>
          <a:prstGeom prst="rect">
            <a:avLst/>
          </a:prstGeom>
        </p:spPr>
        <p:txBody>
          <a:bodyPr vert="horz">
            <a:noAutofit/>
          </a:bodyPr>
          <a:lstStyle>
            <a:lvl1pPr marL="0" marR="0" indent="0" algn="l" defTabSz="457200" rtl="0" eaLnBrk="1" fontAlgn="auto" latinLnBrk="0" hangingPunct="1">
              <a:lnSpc>
                <a:spcPts val="27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aseline="0">
                <a:solidFill>
                  <a:schemeClr val="accent6"/>
                </a:solidFill>
                <a:latin typeface="+mn-lt"/>
                <a:cs typeface="Arial"/>
              </a:defRPr>
            </a:lvl1pPr>
            <a:lvl2pPr>
              <a:defRPr sz="2000">
                <a:solidFill>
                  <a:schemeClr val="bg1"/>
                </a:solidFill>
                <a:latin typeface="Arial"/>
                <a:cs typeface="Arial"/>
              </a:defRPr>
            </a:lvl2pPr>
            <a:lvl3pPr>
              <a:defRPr sz="2000">
                <a:solidFill>
                  <a:schemeClr val="bg1"/>
                </a:solidFill>
                <a:latin typeface="Arial"/>
                <a:cs typeface="Arial"/>
              </a:defRPr>
            </a:lvl3pPr>
            <a:lvl4pPr>
              <a:defRPr sz="2000">
                <a:solidFill>
                  <a:schemeClr val="bg1"/>
                </a:solidFill>
                <a:latin typeface="Arial"/>
                <a:cs typeface="Arial"/>
              </a:defRPr>
            </a:lvl4pPr>
            <a:lvl5pPr>
              <a:defRPr sz="2000">
                <a:solidFill>
                  <a:schemeClr val="bg1"/>
                </a:solidFill>
                <a:latin typeface="Arial"/>
                <a:cs typeface="Arial"/>
              </a:defRPr>
            </a:lvl5pPr>
          </a:lstStyle>
          <a:p>
            <a:pPr lvl="0"/>
            <a:r>
              <a:rPr lang="en-US" dirty="0"/>
              <a:t>Subhead goes here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9A46171-37D5-4948-B9EC-0101DD0C0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299" y="1608995"/>
            <a:ext cx="11483731" cy="4656724"/>
          </a:xfrm>
          <a:prstGeom prst="rect">
            <a:avLst/>
          </a:prstGeom>
        </p:spPr>
        <p:txBody>
          <a:bodyPr/>
          <a:lstStyle>
            <a:lvl1pPr>
              <a:buClr>
                <a:schemeClr val="tx2"/>
              </a:buClr>
              <a:defRPr/>
            </a:lvl1pPr>
            <a:lvl2pPr>
              <a:buClr>
                <a:schemeClr val="tx2"/>
              </a:buClr>
              <a:defRPr/>
            </a:lvl2pPr>
            <a:lvl3pPr>
              <a:buClr>
                <a:schemeClr val="tx2"/>
              </a:buClr>
              <a:defRPr/>
            </a:lvl3pPr>
            <a:lvl4pPr>
              <a:buClr>
                <a:schemeClr val="tx2"/>
              </a:buClr>
              <a:defRPr/>
            </a:lvl4pPr>
            <a:lvl5pPr>
              <a:buClr>
                <a:schemeClr val="tx2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10DA3BA-2A11-8148-9C36-F692A92F97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8298" y="320988"/>
            <a:ext cx="11483731" cy="713275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3600"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 dirty="0"/>
              <a:t>Headline goes here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12973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ags" Target="../tags/tag2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7985" y="110294"/>
            <a:ext cx="9321717" cy="9075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7982" y="1495842"/>
            <a:ext cx="105128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custDataLst>
      <p:tags r:id="rId33"/>
    </p:custDataLst>
    <p:extLst>
      <p:ext uri="{BB962C8B-B14F-4D97-AF65-F5344CB8AC3E}">
        <p14:creationId xmlns:p14="http://schemas.microsoft.com/office/powerpoint/2010/main" val="1307707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730" r:id="rId2"/>
    <p:sldLayoutId id="2147483731" r:id="rId3"/>
    <p:sldLayoutId id="2147483697" r:id="rId4"/>
    <p:sldLayoutId id="2147483698" r:id="rId5"/>
    <p:sldLayoutId id="2147483699" r:id="rId6"/>
    <p:sldLayoutId id="2147483700" r:id="rId7"/>
    <p:sldLayoutId id="2147483702" r:id="rId8"/>
    <p:sldLayoutId id="2147483701" r:id="rId9"/>
    <p:sldLayoutId id="2147483733" r:id="rId10"/>
    <p:sldLayoutId id="2147483703" r:id="rId11"/>
    <p:sldLayoutId id="2147483732" r:id="rId12"/>
    <p:sldLayoutId id="2147483721" r:id="rId13"/>
    <p:sldLayoutId id="2147483704" r:id="rId14"/>
    <p:sldLayoutId id="2147483717" r:id="rId15"/>
    <p:sldLayoutId id="2147483718" r:id="rId16"/>
    <p:sldLayoutId id="2147483719" r:id="rId17"/>
    <p:sldLayoutId id="2147483720" r:id="rId18"/>
    <p:sldLayoutId id="2147483724" r:id="rId19"/>
    <p:sldLayoutId id="2147483705" r:id="rId20"/>
    <p:sldLayoutId id="2147483711" r:id="rId21"/>
    <p:sldLayoutId id="2147483706" r:id="rId22"/>
    <p:sldLayoutId id="2147483712" r:id="rId23"/>
    <p:sldLayoutId id="2147483707" r:id="rId24"/>
    <p:sldLayoutId id="2147483714" r:id="rId25"/>
    <p:sldLayoutId id="2147483708" r:id="rId26"/>
    <p:sldLayoutId id="2147483713" r:id="rId27"/>
    <p:sldLayoutId id="2147483709" r:id="rId28"/>
    <p:sldLayoutId id="2147483715" r:id="rId29"/>
    <p:sldLayoutId id="2147483710" r:id="rId30"/>
    <p:sldLayoutId id="2147483716" r:id="rId31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–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600"/>
        </a:spcBef>
        <a:buClr>
          <a:schemeClr val="accent6"/>
        </a:buClr>
        <a:buFont typeface="Arial"/>
        <a:buChar char="»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11.png"/><Relationship Id="rId3" Type="http://schemas.openxmlformats.org/officeDocument/2006/relationships/diagramData" Target="../diagrams/data5.xml"/><Relationship Id="rId7" Type="http://schemas.microsoft.com/office/2007/relationships/diagramDrawing" Target="../diagrams/drawing4.xml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4.xml"/><Relationship Id="rId11" Type="http://schemas.openxmlformats.org/officeDocument/2006/relationships/diagramColors" Target="../diagrams/colors40.xml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13.png"/><Relationship Id="rId10" Type="http://schemas.openxmlformats.org/officeDocument/2006/relationships/diagramQuickStyle" Target="../diagrams/quickStyle40.xml"/><Relationship Id="rId4" Type="http://schemas.openxmlformats.org/officeDocument/2006/relationships/diagramLayout" Target="../diagrams/layout4.xml"/><Relationship Id="rId9" Type="http://schemas.openxmlformats.org/officeDocument/2006/relationships/diagramLayout" Target="../diagrams/layout40.xml"/><Relationship Id="rId1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27.png"/><Relationship Id="rId7" Type="http://schemas.openxmlformats.org/officeDocument/2006/relationships/image" Target="../media/image27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29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310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290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60.xml"/><Relationship Id="rId13" Type="http://schemas.openxmlformats.org/officeDocument/2006/relationships/image" Target="../media/image13.png"/><Relationship Id="rId3" Type="http://schemas.openxmlformats.org/officeDocument/2006/relationships/diagramLayout" Target="../diagrams/layout6.xml"/><Relationship Id="rId7" Type="http://schemas.openxmlformats.org/officeDocument/2006/relationships/diagramData" Target="../diagrams/data9.xml"/><Relationship Id="rId12" Type="http://schemas.openxmlformats.org/officeDocument/2006/relationships/image" Target="../media/image12.png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6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6.xml"/><Relationship Id="rId10" Type="http://schemas.openxmlformats.org/officeDocument/2006/relationships/diagramColors" Target="../diagrams/colors60.xml"/><Relationship Id="rId4" Type="http://schemas.openxmlformats.org/officeDocument/2006/relationships/diagramQuickStyle" Target="../diagrams/quickStyle6.xml"/><Relationship Id="rId9" Type="http://schemas.openxmlformats.org/officeDocument/2006/relationships/diagramQuickStyle" Target="../diagrams/quickStyle60.xml"/><Relationship Id="rId14" Type="http://schemas.openxmlformats.org/officeDocument/2006/relationships/image" Target="../media/image4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2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70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7.xml"/><Relationship Id="rId11" Type="http://schemas.openxmlformats.org/officeDocument/2006/relationships/image" Target="../media/image45.png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70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7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7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.png"/><Relationship Id="rId11" Type="http://schemas.openxmlformats.org/officeDocument/2006/relationships/image" Target="../media/image131.png"/><Relationship Id="rId5" Type="http://schemas.microsoft.com/office/2007/relationships/hdphoto" Target="../media/hdphoto2.wdp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microsoft.com/office/2007/relationships/hdphoto" Target="../media/hdphoto4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55.emf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2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0.xml"/><Relationship Id="rId13" Type="http://schemas.openxmlformats.org/officeDocument/2006/relationships/image" Target="../media/image25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8.xml"/><Relationship Id="rId6" Type="http://schemas.microsoft.com/office/2007/relationships/diagramDrawing" Target="../diagrams/drawing1.xml"/><Relationship Id="rId11" Type="http://schemas.openxmlformats.org/officeDocument/2006/relationships/image" Target="../media/image6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0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70F4CE9-95B6-58B2-29EA-D3B883128C87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1103" y="4768265"/>
            <a:ext cx="5532969" cy="406195"/>
          </a:xfrm>
        </p:spPr>
        <p:txBody>
          <a:bodyPr/>
          <a:lstStyle/>
          <a:p>
            <a:r>
              <a:rPr lang="en-US" dirty="0"/>
              <a:t>May 2025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CE5FD2-9CCB-0A05-2668-612A274EF7E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104" y="2242898"/>
            <a:ext cx="8925458" cy="443650"/>
          </a:xfrm>
        </p:spPr>
        <p:txBody>
          <a:bodyPr/>
          <a:lstStyle/>
          <a:p>
            <a:endParaRPr lang="en-US" sz="3600" dirty="0"/>
          </a:p>
          <a:p>
            <a:endParaRPr lang="en-US" sz="2800" dirty="0"/>
          </a:p>
          <a:p>
            <a:r>
              <a:rPr lang="en-US" sz="2800" dirty="0"/>
              <a:t>Lochana Palayangoda, PhD</a:t>
            </a:r>
          </a:p>
          <a:p>
            <a:r>
              <a:rPr lang="en-US" sz="1400" dirty="0"/>
              <a:t>Assistant Professor of Data Science and Statistics</a:t>
            </a:r>
          </a:p>
          <a:p>
            <a:r>
              <a:rPr lang="en-US" sz="1400" dirty="0"/>
              <a:t>Department of Mathematical and Statistical Sciences</a:t>
            </a:r>
          </a:p>
          <a:p>
            <a:r>
              <a:rPr lang="en-US" sz="1400" dirty="0"/>
              <a:t>University of Nebraska at Omaha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9216707-511C-C95A-02CF-4C09E389F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03" y="694466"/>
            <a:ext cx="11333752" cy="1461680"/>
          </a:xfrm>
        </p:spPr>
        <p:txBody>
          <a:bodyPr>
            <a:normAutofit fontScale="90000"/>
          </a:bodyPr>
          <a:lstStyle/>
          <a:p>
            <a:r>
              <a:rPr lang="en-US" b="0" i="0" dirty="0">
                <a:solidFill>
                  <a:srgbClr val="2C3E50"/>
                </a:solidFill>
                <a:effectLst/>
                <a:latin typeface="Lato" panose="020F0502020204030203" pitchFamily="34" charset="0"/>
              </a:rPr>
              <a:t>Nonparametric First Passage Time Distribution Estimation for Degradation Data with Random Effects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6F3088-2B49-9E2A-9998-38ED39214205}"/>
              </a:ext>
            </a:extLst>
          </p:cNvPr>
          <p:cNvSpPr txBox="1"/>
          <p:nvPr/>
        </p:nvSpPr>
        <p:spPr>
          <a:xfrm>
            <a:off x="491103" y="6128851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50000"/>
                  </a:schemeClr>
                </a:solidFill>
              </a:rPr>
              <a:t>LiDA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 2025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7C3BAAA-5B53-44B1-6A5A-3EB96B8E44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4690" y="5997364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5633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25C8D-BCD9-1BFF-2ED0-62496511B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EBDF293-7B35-2D4A-C5FD-D36B284C69F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6E2B02E-A3A6-A41A-A3FD-2C9FEA27D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 with ESA</a:t>
            </a:r>
          </a:p>
        </p:txBody>
      </p:sp>
      <p:pic>
        <p:nvPicPr>
          <p:cNvPr id="8" name="Content Placeholder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8829A98-5E07-37EF-0D4A-0DECFABFDB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31314" y="1277096"/>
            <a:ext cx="5029200" cy="1964169"/>
          </a:xfrm>
        </p:spPr>
      </p:pic>
      <p:pic>
        <p:nvPicPr>
          <p:cNvPr id="10" name="Picture 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5D703F4-CD51-680B-660A-C76C8BE1F8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150" y="1277096"/>
            <a:ext cx="5029200" cy="1729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0AB00E4-6E8D-A553-72F3-CE5A6766D202}"/>
              </a:ext>
            </a:extLst>
          </p:cNvPr>
          <p:cNvSpPr txBox="1"/>
          <p:nvPr/>
        </p:nvSpPr>
        <p:spPr>
          <a:xfrm>
            <a:off x="222150" y="3293200"/>
            <a:ext cx="4988460" cy="1169551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Develop an ESA approach to estimate the FPT distribution 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procedures for both fixed and random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Effective mainly for the estimation of upper-percentiles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42A127F-364D-8CDE-107A-AE5A732686D6}"/>
              </a:ext>
            </a:extLst>
          </p:cNvPr>
          <p:cNvSpPr txBox="1"/>
          <p:nvPr/>
        </p:nvSpPr>
        <p:spPr>
          <a:xfrm>
            <a:off x="6715667" y="3293200"/>
            <a:ext cx="5473158" cy="1815882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Improved the ESA method by Balakrishnan and Qin (2017)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Developed for only degradation data with fixed effects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Maintain the accuracy of the full FPT distribution.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Introduced the </a:t>
            </a:r>
            <a:r>
              <a:rPr lang="en-US" sz="1400" b="1" dirty="0">
                <a:solidFill>
                  <a:schemeClr val="bg1"/>
                </a:solidFill>
              </a:rPr>
              <a:t>Conditional Random Imputation (</a:t>
            </a:r>
            <a:r>
              <a:rPr lang="en-US" sz="1400" b="1" dirty="0" err="1">
                <a:solidFill>
                  <a:schemeClr val="bg1"/>
                </a:solidFill>
              </a:rPr>
              <a:t>CRImp</a:t>
            </a:r>
            <a:r>
              <a:rPr lang="en-US" sz="1400" b="1" dirty="0">
                <a:solidFill>
                  <a:schemeClr val="bg1"/>
                </a:solidFill>
              </a:rPr>
              <a:t>)</a:t>
            </a:r>
            <a:r>
              <a:rPr lang="en-US" sz="1400" dirty="0">
                <a:solidFill>
                  <a:schemeClr val="bg1"/>
                </a:solidFill>
              </a:rPr>
              <a:t> technique to apply the ESA with unequally spaced measurements</a:t>
            </a:r>
          </a:p>
        </p:txBody>
      </p:sp>
    </p:spTree>
    <p:extLst>
      <p:ext uri="{BB962C8B-B14F-4D97-AF65-F5344CB8AC3E}">
        <p14:creationId xmlns:p14="http://schemas.microsoft.com/office/powerpoint/2010/main" val="32035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2D3A555-420A-E030-2FAA-D6FC13D76878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0ABC5B6-1E7F-9A4B-47C2-362FD07FF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Autofit/>
          </a:bodyPr>
          <a:lstStyle/>
          <a:p>
            <a:r>
              <a:rPr lang="en-US" sz="2800" dirty="0"/>
              <a:t>ESA Method enables to estimate of the FPT distribution without any distributional assumptions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3" r:lo="rId4" r:qs="rId5" r:cs="rId6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3B19F36A-24B4-D2BA-E89A-4354D144910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151723470"/>
                  </p:ext>
                </p:extLst>
              </p:nvPr>
            </p:nvGraphicFramePr>
            <p:xfrm>
              <a:off x="1" y="1496437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8" r:lo="rId9" r:qs="rId10" r:cs="rId11"/>
              </a:graphicData>
            </a:graphic>
          </p:graphicFrame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A6D2D80-7E27-BD27-22A8-259ED14ED64D}"/>
              </a:ext>
            </a:extLst>
          </p:cNvPr>
          <p:cNvSpPr txBox="1"/>
          <p:nvPr/>
        </p:nvSpPr>
        <p:spPr>
          <a:xfrm>
            <a:off x="6128711" y="6244624"/>
            <a:ext cx="6060114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ESA method is a robust approach that can be used to avoid model misspecification errors (Palayangoda et al., 2020)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C0848A-6F88-301E-1068-E0F5BA51FD80}"/>
              </a:ext>
            </a:extLst>
          </p:cNvPr>
          <p:cNvSpPr txBox="1"/>
          <p:nvPr/>
        </p:nvSpPr>
        <p:spPr>
          <a:xfrm>
            <a:off x="368298" y="1178700"/>
            <a:ext cx="360547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Balakrishnan and Qin (2019), Palayangoda et al. (2020)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/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none">
                <a:spAutoFit/>
              </a:bodyPr>
              <a:lstStyle/>
              <a:p>
                <a:r>
                  <a:rPr lang="en-US" sz="1600" b="1" dirty="0"/>
                  <a:t>Empirical CGF of Lévy process </a:t>
                </a:r>
                <a:endParaRPr lang="en-US" sz="1600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1600" b="1" i="1" dirty="0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  <m:t>𝑲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𝑿</m:t>
                              </m:r>
                            </m:e>
                            <m:sub>
                              <m:r>
                                <a:rPr lang="en-US" sz="1600" b="1" i="1">
                                  <a:latin typeface="Cambria Math" panose="02040503050406030204" pitchFamily="18" charset="0"/>
                                </a:rPr>
                                <m:t>𝒕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  <m:r>
                        <a:rPr lang="en-US" sz="1600" b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sz="1600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1600" b="1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1600" b="1" i="1" smtClean="0">
                                          <a:latin typeface="Cambria Math" panose="02040503050406030204" pitchFamily="18" charset="0"/>
                                        </a:rPr>
                                        <m:t>𝑲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𝜟</m:t>
                                  </m:r>
                                  <m:sSub>
                                    <m:sSub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𝑿</m:t>
                                      </m:r>
                                    </m:e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𝒕</m:t>
                                      </m:r>
                                    </m:sub>
                                  </m:sSub>
                                </m:sub>
                              </m:sSub>
                              <m:d>
                                <m:dPr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  <m:t>𝒔</m:t>
                                  </m:r>
                                </m:e>
                              </m:d>
                            </m:e>
                          </m:d>
                        </m:e>
                        <m:sup/>
                      </m:sSup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  <m:func>
                            <m:funcPr>
                              <m:ctrlPr>
                                <a:rPr lang="en-US" sz="1600" b="1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1600" b="1" i="0" smtClean="0">
                                  <a:latin typeface="Cambria Math" panose="02040503050406030204" pitchFamily="18" charset="0"/>
                                </a:rPr>
                                <m:t>𝐥𝐨𝐠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600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num>
                                    <m:den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den>
                                  </m:f>
                                  <m:nary>
                                    <m:naryPr>
                                      <m:chr m:val="∑"/>
                                      <m:ctrlP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=</m:t>
                                      </m:r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  <m:sup>
                                      <m:r>
                                        <a:rPr lang="en-US" sz="1600" b="1" i="1">
                                          <a:latin typeface="Cambria Math" panose="02040503050406030204" pitchFamily="18" charset="0"/>
                                        </a:rPr>
                                        <m:t>𝒎</m:t>
                                      </m:r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a:rPr lang="en-US" sz="1600" b="1" i="1">
                                              <a:latin typeface="Cambria Math" panose="02040503050406030204" pitchFamily="18" charset="0"/>
                                            </a:rPr>
                                            <m:t>𝒆𝒙𝒑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𝒔</m:t>
                                              </m:r>
                                              <m:r>
                                                <a:rPr lang="en-US" sz="1600" b="1" i="1">
                                                  <a:latin typeface="Cambria Math" panose="02040503050406030204" pitchFamily="18" charset="0"/>
                                                </a:rPr>
                                                <m:t> 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𝜟</m:t>
                                                  </m:r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1600" b="1" i="1">
                                                      <a:latin typeface="Cambria Math" panose="02040503050406030204" pitchFamily="18" charset="0"/>
                                                    </a:rPr>
                                                    <m:t>𝒊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</m:func>
                        </m:e>
                        <m:sup/>
                      </m:sSup>
                    </m:oMath>
                  </m:oMathPara>
                </a14:m>
                <a:endParaRPr lang="en-US" sz="1600" b="1" dirty="0"/>
              </a:p>
              <a:p>
                <a:endParaRPr lang="en-US" sz="1600" b="1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562CA93-BB3E-058C-5F4D-5E2A839751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3452251"/>
                <a:ext cx="4742901" cy="1326261"/>
              </a:xfrm>
              <a:prstGeom prst="rect">
                <a:avLst/>
              </a:prstGeom>
              <a:blipFill>
                <a:blip r:embed="rId12"/>
                <a:stretch>
                  <a:fillRect l="-802" t="-33962" b="-716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A graph of a diagram&#10;&#10;AI-generated content may be incorrect.">
            <a:extLst>
              <a:ext uri="{FF2B5EF4-FFF2-40B4-BE49-F238E27FC236}">
                <a16:creationId xmlns:a16="http://schemas.microsoft.com/office/drawing/2014/main" id="{E25DF173-A1B0-CC2A-C5C1-C24A4BF40F9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2233" y="3353228"/>
            <a:ext cx="4753069" cy="28505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2D1AA9-324B-427F-B17B-B9143A8B4DF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l="6365" t="20415" r="32601"/>
          <a:stretch/>
        </p:blipFill>
        <p:spPr>
          <a:xfrm>
            <a:off x="-1" y="4869404"/>
            <a:ext cx="4742901" cy="6564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6C45B8C-77BD-B8F2-567A-47E465F609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-1" y="5583142"/>
            <a:ext cx="4742901" cy="54941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/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2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2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200" dirty="0"/>
                  <a:t> is determined by </a:t>
                </a:r>
                <a:r>
                  <a:rPr lang="en-US" sz="1200" dirty="0" err="1"/>
                  <a:t>solvingthe</a:t>
                </a:r>
                <a:r>
                  <a:rPr lang="en-US" sz="1200" dirty="0"/>
                  <a:t>  </a:t>
                </a:r>
                <a:r>
                  <a:rPr lang="en-US" sz="1200" dirty="0" err="1"/>
                  <a:t>saddlepoint</a:t>
                </a:r>
                <a:r>
                  <a:rPr lang="en-US" sz="12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2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21A44FA-8838-3032-1419-10AA5612B4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0" y="6258567"/>
                <a:ext cx="4604753" cy="4815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73540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8" grpId="0" animBg="1"/>
      <p:bldP spid="9" grpId="0"/>
      <p:bldP spid="3" grpId="0" animBg="1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 fontScale="90000"/>
          </a:bodyPr>
          <a:lstStyle/>
          <a:p>
            <a:r>
              <a:rPr lang="en-US" sz="4800" dirty="0"/>
              <a:t>Random Effects with </a:t>
            </a:r>
            <a:br>
              <a:rPr lang="en-US" sz="4800" dirty="0"/>
            </a:br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 Method</a:t>
            </a:r>
            <a:br>
              <a:rPr lang="en-US" sz="4800" dirty="0"/>
            </a:br>
            <a:r>
              <a:rPr lang="en-US" sz="4800" dirty="0"/>
              <a:t>(Random ESA Method)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122120C-6046-FE9F-1AE4-D185175E836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835708"/>
              </p:ext>
            </p:extLst>
          </p:nvPr>
        </p:nvGraphicFramePr>
        <p:xfrm>
          <a:off x="308700" y="3593386"/>
          <a:ext cx="11571423" cy="34352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8232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6A5B618-EB69-9348-BFF4-F63BE662D33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4DCAEC50-55F1-234E-B4C7-0B00D1B168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8F429BC-8674-3B49-83D5-1BB290B3AF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Sub>
          <a:bldDgm bld="one"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Empirical Cumulant Generating Function for Random Effects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  <a:p>
                <a:pPr algn="ctr"/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for Degradation of unit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𝑖</m:t>
                    </m:r>
                  </m:oMath>
                </a14:m>
                <a:r>
                  <a:rPr lang="en-US" sz="1400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endParaRPr lang="en-US" sz="12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1086" y="2146709"/>
                <a:ext cx="3578436" cy="199750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MGF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32" y="2146709"/>
                <a:ext cx="3575118" cy="19975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/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sSubSup>
                                <m:sSubSup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  <m:sup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bSup>
                            </m:sub>
                          </m:sSub>
                          <m:d>
                            <m:d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84313E54-4B19-9A07-128F-9B6005E847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95" y="2423995"/>
                <a:ext cx="3187435" cy="117198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/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Sup>
                            <m:sSubSup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sup>
                          </m:sSubSup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bSup>
                                </m:sub>
                              </m:sSub>
                              <m:d>
                                <m:dPr>
                                  <m:ctrlP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0C100B9-4559-C45C-8437-858FA0D8A0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7457" y="2402244"/>
                <a:ext cx="3204929" cy="1215485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 flipV="1">
            <a:off x="3476530" y="3009987"/>
            <a:ext cx="470927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FFB38DBE-874F-ED54-2EA5-816F79C16777}"/>
              </a:ext>
            </a:extLst>
          </p:cNvPr>
          <p:cNvSpPr/>
          <p:nvPr/>
        </p:nvSpPr>
        <p:spPr>
          <a:xfrm>
            <a:off x="7794079" y="2146710"/>
            <a:ext cx="4235064" cy="199750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sSup>
                            <m:sSupPr>
                              <m:ctrlP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=1</m:t>
                                      </m:r>
                                    </m:sub>
                                    <m:sup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p>
                                    <m:e>
                                      <m:func>
                                        <m:func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𝑠</m:t>
                                              </m:r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Δ</m:t>
                                              </m:r>
                                              <m:sSubSup>
                                                <m:sSubSup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Sup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𝑗</m:t>
                                                  </m:r>
                                                </m:sub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bSup>
                                            </m:e>
                                          </m:d>
                                        </m:e>
                                      </m:func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0114" y="2294689"/>
                <a:ext cx="4002993" cy="1430593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 flipV="1">
            <a:off x="7152386" y="3009986"/>
            <a:ext cx="757728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/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/>
                  <a:t> Let random variable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incorporate the unit-to-unit variability,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PDF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C1DE150-260C-DD3A-CFA1-5957B9B414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182" y="1059168"/>
                <a:ext cx="10985603" cy="369332"/>
              </a:xfrm>
              <a:prstGeom prst="rect">
                <a:avLst/>
              </a:prstGeom>
              <a:blipFill>
                <a:blip r:embed="rId7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AB79DD6-D92D-124B-0C14-90F330AFF7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8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45464FA-1865-DADF-13F6-AE79E69F68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9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79820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24" grpId="0" animBg="1"/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79890-D792-BDA4-CFA8-7AE2D01F5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C0B6B76-EEB3-3FC2-64EE-E849D89931E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6E3E2F-0CFF-C84A-4E48-D79945C9F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Weighting Methods for the ECGF for Random Effects 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E24B5500-D967-887B-CE0F-B4BC0934D84F}"/>
              </a:ext>
            </a:extLst>
          </p:cNvPr>
          <p:cNvGrpSpPr/>
          <p:nvPr/>
        </p:nvGrpSpPr>
        <p:grpSpPr>
          <a:xfrm>
            <a:off x="10394" y="2138693"/>
            <a:ext cx="2851842" cy="2533932"/>
            <a:chOff x="99933" y="2146709"/>
            <a:chExt cx="2878658" cy="253393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FF04380-99B2-0B6A-6AF2-4A4D2A152F87}"/>
                </a:ext>
              </a:extLst>
            </p:cNvPr>
            <p:cNvSpPr/>
            <p:nvPr/>
          </p:nvSpPr>
          <p:spPr>
            <a:xfrm>
              <a:off x="99933" y="2146709"/>
              <a:ext cx="2878658" cy="2533932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Equal Weight Method</a:t>
              </a: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pPr algn="ctr"/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  <a:p>
              <a:endParaRPr lang="en-US" sz="1200" dirty="0">
                <a:solidFill>
                  <a:schemeClr val="tx1"/>
                </a:solidFill>
              </a:endParaRPr>
            </a:p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322F49A8-7962-E4C9-EECE-175BE7E3A7B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/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𝑊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{"/>
                                          <m:endChr m:val="}"/>
                                          <m:ctrlP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1</m:t>
                                              </m:r>
                                            </m:num>
                                            <m:den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den>
                                          </m:f>
                                          <m:r>
                                            <a:rPr lang="en-US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  </m:t>
                                          </m:r>
                                          <m:nary>
                                            <m:naryPr>
                                              <m:chr m:val="∑"/>
                                              <m:ctrlP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naryPr>
                                            <m:sub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  <m:r>
                                                <a:rPr lang="en-US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=1</m:t>
                                              </m:r>
                                            </m:sub>
                                            <m:sup>
                                              <m:sSub>
                                                <m:sSub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  <m:e>
                                              <m:func>
                                                <m:funcPr>
                                                  <m:ctrlPr>
                                                    <a:rPr lang="en-US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uncPr>
                                                <m:fName>
                                                  <m:r>
                                                    <m:rPr>
                                                      <m:sty m:val="p"/>
                                                    </m:rPr>
                                                    <a:rPr lang="en-US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exp</m:t>
                                                  </m:r>
                                                </m:fName>
                                                <m:e>
                                                  <m:d>
                                                    <m:dPr>
                                                      <m:ctrlP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lang="en-US" i="1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𝑠</m:t>
                                                      </m:r>
                                                      <m:r>
                                                        <m:rPr>
                                                          <m:sty m:val="p"/>
                                                        </m:rPr>
                                                        <a:rPr lang="en-US">
                                                          <a:solidFill>
                                                            <a:schemeClr val="bg1"/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  <m:t>Δ</m:t>
                                                      </m:r>
                                                      <m:sSubSup>
                                                        <m:sSubSupPr>
                                                          <m:ctrlP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SupPr>
                                                        <m:e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i="1">
                                                              <a:solidFill>
                                                                <a:schemeClr val="bg1"/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  <m:t>𝑗</m:t>
                                                          </m:r>
                                                        </m:sub>
                                                        <m:sup>
                                                          <m:d>
                                                            <m:dPr>
                                                              <m:ctrlP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</m:ctrlPr>
                                                            </m:dPr>
                                                            <m:e>
                                                              <m:r>
                                                                <a:rPr lang="en-US" i="1">
                                                                  <a:solidFill>
                                                                    <a:schemeClr val="bg1"/>
                                                                  </a:solidFill>
                                                                  <a:latin typeface="Cambria Math" panose="02040503050406030204" pitchFamily="18" charset="0"/>
                                                                </a:rPr>
                                                                <m:t>𝑖</m:t>
                                                              </m:r>
                                                            </m:e>
                                                          </m:d>
                                                        </m:sup>
                                                      </m:sSubSup>
                                                    </m:e>
                                                  </m:d>
                                                </m:e>
                                              </m:func>
                                            </m:e>
                                          </m:nary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0011BF4-C981-B7FD-46B8-8F817C3FF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611369"/>
                <a:ext cx="6188042" cy="1112805"/>
              </a:xfrm>
              <a:prstGeom prst="rect">
                <a:avLst/>
              </a:prstGeom>
              <a:blipFill>
                <a:blip r:embed="rId3"/>
                <a:stretch>
                  <a:fillRect t="-65909" b="-105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/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Empirical Cumulant Generating Function (ECGF)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 </a:t>
                </a:r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B4B72BD9-D1A9-A8F6-02C8-F50E5CEFBA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2236" y="5249529"/>
                <a:ext cx="6188042" cy="369332"/>
              </a:xfrm>
              <a:prstGeom prst="rect">
                <a:avLst/>
              </a:prstGeom>
              <a:blipFill>
                <a:blip r:embed="rId4"/>
                <a:stretch>
                  <a:fillRect t="-6667" b="-2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270BA96E-DF99-538A-D1DF-EBDB9B8D3E80}"/>
              </a:ext>
            </a:extLst>
          </p:cNvPr>
          <p:cNvGrpSpPr/>
          <p:nvPr/>
        </p:nvGrpSpPr>
        <p:grpSpPr>
          <a:xfrm>
            <a:off x="2943334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sz="160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Δ</m:t>
                                </m:r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sSubSup>
                                  <m:sSubSupPr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b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AC76F76B-5EEA-B0E1-0ECD-99D6694A9C3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9" name="Rounded Rectangle 18">
                  <a:extLst>
                    <a:ext uri="{FF2B5EF4-FFF2-40B4-BE49-F238E27FC236}">
                      <a16:creationId xmlns:a16="http://schemas.microsoft.com/office/drawing/2014/main" id="{05CE022F-7A7A-2B89-7D6B-1B70EB52A89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37BA683-24C1-2886-7FF1-1837F1851E41}"/>
              </a:ext>
            </a:extLst>
          </p:cNvPr>
          <p:cNvGrpSpPr/>
          <p:nvPr/>
        </p:nvGrpSpPr>
        <p:grpSpPr>
          <a:xfrm>
            <a:off x="5956257" y="2138692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 Deviation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̂"/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</m:acc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ctrlP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  <m:e>
                                <m:sSup>
                                  <m:sSupPr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sz="16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  <m:sSubSup>
                                          <m:sSubSup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𝑋</m:t>
                                            </m:r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sub>
                                          <m:sup>
                                            <m:d>
                                              <m:dPr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bSup>
                                        <m:r>
                                          <a:rPr lang="en-US" sz="1600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̅"/>
                                                <m:ctrlP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600" i="1">
                                                    <a:solidFill>
                                                      <a:schemeClr val="tx1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  <m:t>𝑦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600" i="1">
                                                <a:solidFill>
                                                  <a:schemeClr val="tx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e>
                                  <m:sup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−1 </m:t>
                            </m:r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5" name="Rectangle 24">
                  <a:extLst>
                    <a:ext uri="{FF2B5EF4-FFF2-40B4-BE49-F238E27FC236}">
                      <a16:creationId xmlns:a16="http://schemas.microsoft.com/office/drawing/2014/main" id="{BA3DFDBA-BDD6-D9A6-0000-A816A3B64BE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20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6" name="Rounded Rectangle 25">
                  <a:extLst>
                    <a:ext uri="{FF2B5EF4-FFF2-40B4-BE49-F238E27FC236}">
                      <a16:creationId xmlns:a16="http://schemas.microsoft.com/office/drawing/2014/main" id="{1C49E130-8A77-41B4-8E74-285D2855A33F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FB1367B8-5042-04E9-4D6D-BB2A0D2B0284}"/>
              </a:ext>
            </a:extLst>
          </p:cNvPr>
          <p:cNvGrpSpPr/>
          <p:nvPr/>
        </p:nvGrpSpPr>
        <p:grpSpPr>
          <a:xfrm>
            <a:off x="8969180" y="2138691"/>
            <a:ext cx="2932365" cy="2533933"/>
            <a:chOff x="99932" y="2146709"/>
            <a:chExt cx="2932365" cy="25339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/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t"/>
                <a:lstStyle/>
                <a:p>
                  <a:pPr algn="ctr"/>
                  <a:r>
                    <a:rPr lang="en-US" sz="1200" dirty="0">
                      <a:solidFill>
                        <a:schemeClr val="tx1"/>
                      </a:solidFill>
                      <a:latin typeface="Roboto" panose="02000000000000000000" pitchFamily="2" charset="0"/>
                      <a:ea typeface="Roboto" panose="02000000000000000000" pitchFamily="2" charset="0"/>
                      <a:cs typeface="Roboto" panose="02000000000000000000" pitchFamily="2" charset="0"/>
                    </a:rPr>
                    <a:t>Random Standardized Mean Method</a:t>
                  </a: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endParaRPr lang="en-US" sz="1200" i="1" dirty="0">
                    <a:solidFill>
                      <a:schemeClr val="tx1"/>
                    </a:solidFill>
                    <a:latin typeface="Cambria Math" panose="02040503050406030204" pitchFamily="18" charset="0"/>
                  </a:endParaRP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𝜓</m:t>
                            </m:r>
                          </m:e>
                          <m:sub>
                            <m:r>
                              <a:rPr lang="en-US" sz="16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200" b="0" i="1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16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sz="16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den>
                        </m:f>
                      </m:oMath>
                    </m:oMathPara>
                  </a14:m>
                  <a:endParaRPr lang="en-US" sz="12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Rectangle 28">
                  <a:extLst>
                    <a:ext uri="{FF2B5EF4-FFF2-40B4-BE49-F238E27FC236}">
                      <a16:creationId xmlns:a16="http://schemas.microsoft.com/office/drawing/2014/main" id="{19CE9BFE-440C-93C6-DFEB-A9BED25FBDA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932" y="2146709"/>
                  <a:ext cx="2932365" cy="2533933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/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solidFill>
                  <a:schemeClr val="accent5">
                    <a:lumMod val="50000"/>
                  </a:schemeClr>
                </a:solid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𝜓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𝜓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den>
                        </m:f>
                      </m:oMath>
                    </m:oMathPara>
                  </a14:m>
                  <a:endParaRPr lang="en-US" sz="20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Rounded Rectangle 29">
                  <a:extLst>
                    <a:ext uri="{FF2B5EF4-FFF2-40B4-BE49-F238E27FC236}">
                      <a16:creationId xmlns:a16="http://schemas.microsoft.com/office/drawing/2014/main" id="{107DD913-B91F-8882-EFAD-C2AD78FF74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98148" y="2555903"/>
                  <a:ext cx="2564088" cy="1171985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chemeClr val="accent4">
                      <a:lumMod val="75000"/>
                    </a:schemeClr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/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72FB3CF0-C9F8-B748-E3FF-4C608A3C00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1684421"/>
                <a:ext cx="780278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/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00413F37-5865-86D6-E7A1-E04B7E34EB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886" y="1684421"/>
                <a:ext cx="752001" cy="391646"/>
              </a:xfrm>
              <a:prstGeom prst="rect">
                <a:avLst/>
              </a:prstGeom>
              <a:blipFill>
                <a:blip r:embed="rId12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/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3EC9A1B-4403-462B-068E-BE01A24C0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2215" y="1673264"/>
                <a:ext cx="76187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/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0" dirty="0" smtClean="0">
                          <a:latin typeface="Cambria Math" panose="02040503050406030204" pitchFamily="18" charset="0"/>
                        </a:rPr>
                        <m:t>ES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𝑐𝑣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2E70F39D-52C5-E2A4-0E53-28B172B77D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8502" y="1673264"/>
                <a:ext cx="831381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610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CC221F-981B-F30E-9F23-69E4452494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EDE05C6-FE71-204A-A81C-791536D08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Weight ECGF is applied for </a:t>
            </a:r>
            <a:r>
              <a:rPr lang="en-US" dirty="0" err="1"/>
              <a:t>saddlepoint</a:t>
            </a:r>
            <a:r>
              <a:rPr lang="en-US" dirty="0"/>
              <a:t> approximation to obtain the FPT distribution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5" name="Diagram 4">
                <a:extLst>
                  <a:ext uri="{FF2B5EF4-FFF2-40B4-BE49-F238E27FC236}">
                    <a16:creationId xmlns:a16="http://schemas.microsoft.com/office/drawing/2014/main" id="{8B24CB59-FE46-C53E-3005-6AD7F0BDF8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796170208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pic>
        <p:nvPicPr>
          <p:cNvPr id="8" name="Picture 7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E076F1F8-22FC-F955-861F-71893D9273B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25222" y="3169985"/>
            <a:ext cx="5035292" cy="355794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5219C88-72A0-23C3-5D1A-924648E1B5F2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6365" t="20415"/>
          <a:stretch/>
        </p:blipFill>
        <p:spPr>
          <a:xfrm>
            <a:off x="178870" y="3429000"/>
            <a:ext cx="5343653" cy="4820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1F664B-2036-03BF-FCD2-73D857C010D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685" y="4049725"/>
            <a:ext cx="4153561" cy="48114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/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sz="1400" dirty="0"/>
                  <a:t> is determined by solving the </a:t>
                </a:r>
                <a:r>
                  <a:rPr lang="en-US" sz="1400" dirty="0" err="1"/>
                  <a:t>saddlepoint</a:t>
                </a:r>
                <a:r>
                  <a:rPr lang="en-US" sz="1400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400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899669D-686E-27CE-39B8-0501EFF79D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870" y="4605355"/>
                <a:ext cx="4565145" cy="546240"/>
              </a:xfrm>
              <a:prstGeom prst="rect">
                <a:avLst/>
              </a:prstGeom>
              <a:blipFill>
                <a:blip r:embed="rId14"/>
                <a:stretch>
                  <a:fillRect t="-22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9086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FFA5675-A854-474C-46F7-6039C6477E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08308-55D2-6D82-0053-4D8CFA037D8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C369F15-6C3F-9F44-63D0-D612306CF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FPT Distribution Estimation with Proposed ESA Method with Random Effects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82BC29A-E714-33B6-99A8-8A7C9FF2E4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65" t="20415"/>
          <a:stretch/>
        </p:blipFill>
        <p:spPr>
          <a:xfrm>
            <a:off x="1192858" y="1780369"/>
            <a:ext cx="9834610" cy="88726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DDD18C2-B25B-D798-7F78-68CA373A60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673" y="2773187"/>
            <a:ext cx="5372100" cy="622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/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 is determined by solving </a:t>
                </a:r>
                <a:r>
                  <a:rPr lang="en-US" dirty="0" err="1"/>
                  <a:t>saddlepoint</a:t>
                </a:r>
                <a:r>
                  <a:rPr lang="en-US" dirty="0"/>
                  <a:t> equation: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07CC095-99C0-C1A6-9BCE-A6656FEDDE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858" y="3552111"/>
                <a:ext cx="5166735" cy="675954"/>
              </a:xfrm>
              <a:prstGeom prst="rect">
                <a:avLst/>
              </a:prstGeom>
              <a:blipFill>
                <a:blip r:embed="rId4"/>
                <a:stretch>
                  <a:fillRect t="-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graph of a normal distribution&#10;&#10;AI-generated content may be incorrect.">
            <a:extLst>
              <a:ext uri="{FF2B5EF4-FFF2-40B4-BE49-F238E27FC236}">
                <a16:creationId xmlns:a16="http://schemas.microsoft.com/office/drawing/2014/main" id="{FBF5D95C-BB6C-1E3B-103E-50FD9F33FF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0773" y="2979068"/>
            <a:ext cx="5035292" cy="355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7361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1EEA38-69AC-6A47-FFCE-3AF4397E87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B9713C9-DC98-8941-3BA8-520533CDEEB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1A4E-B046-9B86-B91C-11B532A0FC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CRImp</a:t>
            </a:r>
            <a:r>
              <a:rPr lang="en-US" dirty="0"/>
              <a:t> approach is applied when degradation data are collected with unequal time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3" name="Diagram 2">
                <a:extLst>
                  <a:ext uri="{FF2B5EF4-FFF2-40B4-BE49-F238E27FC236}">
                    <a16:creationId xmlns:a16="http://schemas.microsoft.com/office/drawing/2014/main" id="{0FC7FC78-9DA4-98DE-ADD1-8487215A55D0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1827864543"/>
                  </p:ext>
                </p:extLst>
              </p:nvPr>
            </p:nvGraphicFramePr>
            <p:xfrm>
              <a:off x="0" y="1173849"/>
              <a:ext cx="12188824" cy="2255151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3241DDBB-8293-2487-F56B-FCEC8D58B4E1}"/>
              </a:ext>
            </a:extLst>
          </p:cNvPr>
          <p:cNvSpPr txBox="1"/>
          <p:nvPr/>
        </p:nvSpPr>
        <p:spPr>
          <a:xfrm>
            <a:off x="0" y="5934670"/>
            <a:ext cx="6246794" cy="92333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lvl="0"/>
            <a:r>
              <a:rPr lang="en-US" sz="1800" dirty="0" err="1">
                <a:solidFill>
                  <a:schemeClr val="bg1"/>
                </a:solidFill>
              </a:rPr>
              <a:t>CRImp</a:t>
            </a:r>
            <a:r>
              <a:rPr lang="en-US" sz="1800" dirty="0">
                <a:solidFill>
                  <a:schemeClr val="bg1"/>
                </a:solidFill>
              </a:rPr>
              <a:t> 	– Conditional Random Imputation Technique</a:t>
            </a:r>
          </a:p>
          <a:p>
            <a:pPr lvl="0"/>
            <a:r>
              <a:rPr lang="en-US" dirty="0">
                <a:solidFill>
                  <a:schemeClr val="bg1"/>
                </a:solidFill>
              </a:rPr>
              <a:t>ECGF 	– Empirical Cumulant Generating Function</a:t>
            </a:r>
          </a:p>
          <a:p>
            <a:pPr lvl="0"/>
            <a:r>
              <a:rPr lang="en-US" sz="1800" dirty="0">
                <a:solidFill>
                  <a:schemeClr val="bg1"/>
                </a:solidFill>
              </a:rPr>
              <a:t>FPT 	– First Passage Time Distribution 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7" name="Picture 6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0137B313-1534-7E8D-064C-748DB7D348B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50167"/>
          <a:stretch/>
        </p:blipFill>
        <p:spPr>
          <a:xfrm>
            <a:off x="7076306" y="2997117"/>
            <a:ext cx="3485433" cy="3770142"/>
          </a:xfrm>
          <a:prstGeom prst="rect">
            <a:avLst/>
          </a:prstGeom>
        </p:spPr>
      </p:pic>
      <p:pic>
        <p:nvPicPr>
          <p:cNvPr id="10" name="Picture 9" descr="A graph of a line and a line&#10;&#10;AI-generated content may be incorrect.">
            <a:extLst>
              <a:ext uri="{FF2B5EF4-FFF2-40B4-BE49-F238E27FC236}">
                <a16:creationId xmlns:a16="http://schemas.microsoft.com/office/drawing/2014/main" id="{F143E19B-B421-BA3E-5DEC-0E9F170895ED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3079" r="1190"/>
          <a:stretch>
            <a:fillRect/>
          </a:stretch>
        </p:blipFill>
        <p:spPr>
          <a:xfrm>
            <a:off x="7493329" y="2997117"/>
            <a:ext cx="3198527" cy="3770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91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Monte Carlo Simulations</a:t>
            </a:r>
          </a:p>
        </p:txBody>
      </p:sp>
    </p:spTree>
    <p:extLst>
      <p:ext uri="{BB962C8B-B14F-4D97-AF65-F5344CB8AC3E}">
        <p14:creationId xmlns:p14="http://schemas.microsoft.com/office/powerpoint/2010/main" val="2485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757027" cy="713275"/>
          </a:xfrm>
        </p:spPr>
        <p:txBody>
          <a:bodyPr>
            <a:normAutofit fontScale="90000"/>
          </a:bodyPr>
          <a:lstStyle/>
          <a:p>
            <a:r>
              <a:rPr lang="en-US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835BCF-7A37-1AD9-378E-796451C93B31}"/>
              </a:ext>
            </a:extLst>
          </p:cNvPr>
          <p:cNvSpPr txBox="1"/>
          <p:nvPr/>
        </p:nvSpPr>
        <p:spPr>
          <a:xfrm>
            <a:off x="1567061" y="1694046"/>
            <a:ext cx="325602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Gamma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92B60-09A2-94BF-60BE-7AE7FA27F837}"/>
              </a:ext>
            </a:extLst>
          </p:cNvPr>
          <p:cNvSpPr txBox="1"/>
          <p:nvPr/>
        </p:nvSpPr>
        <p:spPr>
          <a:xfrm>
            <a:off x="7064251" y="1694046"/>
            <a:ext cx="4201791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Inverse Gaussian </a:t>
            </a:r>
          </a:p>
        </p:txBody>
      </p:sp>
      <p:pic>
        <p:nvPicPr>
          <p:cNvPr id="7" name="Picture 6" descr="A table of numbers with black text&#10;&#10;AI-generated content may be incorrect.">
            <a:extLst>
              <a:ext uri="{FF2B5EF4-FFF2-40B4-BE49-F238E27FC236}">
                <a16:creationId xmlns:a16="http://schemas.microsoft.com/office/drawing/2014/main" id="{7277ED01-4F74-4C69-1351-B9699170652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45931"/>
          <a:stretch/>
        </p:blipFill>
        <p:spPr>
          <a:xfrm>
            <a:off x="497383" y="2628220"/>
            <a:ext cx="5152646" cy="3908792"/>
          </a:xfrm>
          <a:prstGeom prst="rect">
            <a:avLst/>
          </a:prstGeom>
        </p:spPr>
      </p:pic>
      <p:pic>
        <p:nvPicPr>
          <p:cNvPr id="9" name="Picture 8" descr="A table with numbers and symbols&#10;&#10;AI-generated content may be incorrect.">
            <a:extLst>
              <a:ext uri="{FF2B5EF4-FFF2-40B4-BE49-F238E27FC236}">
                <a16:creationId xmlns:a16="http://schemas.microsoft.com/office/drawing/2014/main" id="{A52949DC-45D3-BA07-24BE-C292567CA5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5094" y="2613514"/>
            <a:ext cx="4988853" cy="3908792"/>
          </a:xfrm>
          <a:prstGeom prst="rect">
            <a:avLst/>
          </a:prstGeom>
        </p:spPr>
      </p:pic>
      <p:pic>
        <p:nvPicPr>
          <p:cNvPr id="12" name="Picture 11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019F7EE0-5ADF-13B2-1FF8-72D803645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6925" y="2063378"/>
            <a:ext cx="2148291" cy="438999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79392A45-6A63-8F56-61D2-AF8361951379}"/>
              </a:ext>
            </a:extLst>
          </p:cNvPr>
          <p:cNvGrpSpPr/>
          <p:nvPr/>
        </p:nvGrpSpPr>
        <p:grpSpPr>
          <a:xfrm>
            <a:off x="7344342" y="2134625"/>
            <a:ext cx="3522580" cy="457067"/>
            <a:chOff x="5338762" y="3168650"/>
            <a:chExt cx="4219124" cy="547446"/>
          </a:xfrm>
        </p:grpSpPr>
        <p:pic>
          <p:nvPicPr>
            <p:cNvPr id="23" name="Picture 22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7603E2C1-54BC-F2C1-1340-624D283B67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25" name="Picture 24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9D91735C-3218-4BDD-06F2-05E1EBAEE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14C6530F-8FB2-ED4F-F508-FA9B3AAED032}"/>
              </a:ext>
            </a:extLst>
          </p:cNvPr>
          <p:cNvSpPr/>
          <p:nvPr/>
        </p:nvSpPr>
        <p:spPr>
          <a:xfrm>
            <a:off x="624878" y="3311091"/>
            <a:ext cx="4917216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14D32C4-A4F2-5F51-A970-0E6E91B86F6F}"/>
              </a:ext>
            </a:extLst>
          </p:cNvPr>
          <p:cNvSpPr/>
          <p:nvPr/>
        </p:nvSpPr>
        <p:spPr>
          <a:xfrm>
            <a:off x="624878" y="4435335"/>
            <a:ext cx="4917216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EB11830-D1D5-8440-941F-CA240F606397}"/>
              </a:ext>
            </a:extLst>
          </p:cNvPr>
          <p:cNvSpPr/>
          <p:nvPr/>
        </p:nvSpPr>
        <p:spPr>
          <a:xfrm>
            <a:off x="6646731" y="3311091"/>
            <a:ext cx="4788082" cy="240631"/>
          </a:xfrm>
          <a:prstGeom prst="rect">
            <a:avLst/>
          </a:prstGeom>
          <a:solidFill>
            <a:schemeClr val="accent1"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19437AB-E6E7-AF90-E467-3009D4C591E4}"/>
              </a:ext>
            </a:extLst>
          </p:cNvPr>
          <p:cNvSpPr/>
          <p:nvPr/>
        </p:nvSpPr>
        <p:spPr>
          <a:xfrm>
            <a:off x="6646731" y="4435335"/>
            <a:ext cx="4788082" cy="850845"/>
          </a:xfrm>
          <a:prstGeom prst="rect">
            <a:avLst/>
          </a:prstGeom>
          <a:solidFill>
            <a:schemeClr val="accent4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9818375-CD33-7565-74BC-C9AB7DEE4B56}"/>
              </a:ext>
            </a:extLst>
          </p:cNvPr>
          <p:cNvSpPr/>
          <p:nvPr/>
        </p:nvSpPr>
        <p:spPr>
          <a:xfrm>
            <a:off x="624878" y="5486173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5D08D0-E168-9F22-5489-5307CE982355}"/>
              </a:ext>
            </a:extLst>
          </p:cNvPr>
          <p:cNvSpPr/>
          <p:nvPr/>
        </p:nvSpPr>
        <p:spPr>
          <a:xfrm>
            <a:off x="6610912" y="5480359"/>
            <a:ext cx="4917216" cy="982741"/>
          </a:xfrm>
          <a:prstGeom prst="rect">
            <a:avLst/>
          </a:prstGeom>
          <a:solidFill>
            <a:schemeClr val="accent5">
              <a:lumMod val="60000"/>
              <a:lumOff val="40000"/>
              <a:alpha val="34714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0916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6" grpId="0" animBg="1"/>
      <p:bldP spid="19" grpId="0" animBg="1"/>
      <p:bldP spid="19" grpId="1" animBg="1"/>
      <p:bldP spid="27" grpId="0" animBg="1"/>
      <p:bldP spid="27" grpId="1" animBg="1"/>
      <p:bldP spid="28" grpId="0" animBg="1"/>
      <p:bldP spid="29" grpId="0" animBg="1"/>
      <p:bldP spid="5" grpId="0" animBg="1"/>
      <p:bldP spid="5" grpId="1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61E5D1-09C1-8C79-BA7B-D89F66DB9AF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3135157-AA6E-CAAE-3FAF-4D7D799BAC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Highly reliable products last for long time but their performance subject to degradation over time</a:t>
            </a:r>
          </a:p>
        </p:txBody>
      </p:sp>
      <p:pic>
        <p:nvPicPr>
          <p:cNvPr id="5" name="Picture 2" descr="The Dark Side of LED Lightbulbs - Scientific American">
            <a:extLst>
              <a:ext uri="{FF2B5EF4-FFF2-40B4-BE49-F238E27FC236}">
                <a16:creationId xmlns:a16="http://schemas.microsoft.com/office/drawing/2014/main" id="{28847A25-9F32-C30B-90AB-DFEC23F191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298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he Dark Side of LED Lightbulbs - Scientific American">
            <a:extLst>
              <a:ext uri="{FF2B5EF4-FFF2-40B4-BE49-F238E27FC236}">
                <a16:creationId xmlns:a16="http://schemas.microsoft.com/office/drawing/2014/main" id="{217209F6-F5CA-E58D-D5E2-C7DEB78B1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719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he Dark Side of LED Lightbulbs - Scientific American">
            <a:extLst>
              <a:ext uri="{FF2B5EF4-FFF2-40B4-BE49-F238E27FC236}">
                <a16:creationId xmlns:a16="http://schemas.microsoft.com/office/drawing/2014/main" id="{15BA756E-C411-A1AE-AC64-F3A7986D3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140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The Dark Side of LED Lightbulbs - Scientific American">
            <a:extLst>
              <a:ext uri="{FF2B5EF4-FFF2-40B4-BE49-F238E27FC236}">
                <a16:creationId xmlns:a16="http://schemas.microsoft.com/office/drawing/2014/main" id="{8BE89813-36F8-B504-EC40-F43CDDF6F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0561" y="1444991"/>
            <a:ext cx="2775584" cy="1989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39F1F1-522B-A493-04A3-3A03C45209C4}"/>
              </a:ext>
            </a:extLst>
          </p:cNvPr>
          <p:cNvSpPr txBox="1"/>
          <p:nvPr/>
        </p:nvSpPr>
        <p:spPr>
          <a:xfrm>
            <a:off x="924202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8AC242-46DD-3FEE-EC0B-BF7A343D9DC8}"/>
              </a:ext>
            </a:extLst>
          </p:cNvPr>
          <p:cNvSpPr txBox="1"/>
          <p:nvPr/>
        </p:nvSpPr>
        <p:spPr>
          <a:xfrm>
            <a:off x="3791623" y="3446084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F8C7DEC-B552-B9CE-1968-E01ED3E85C2C}"/>
              </a:ext>
            </a:extLst>
          </p:cNvPr>
          <p:cNvSpPr txBox="1"/>
          <p:nvPr/>
        </p:nvSpPr>
        <p:spPr>
          <a:xfrm>
            <a:off x="6659044" y="3427801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C644BB1-08F3-72E3-689D-7B5BF64114BC}"/>
              </a:ext>
            </a:extLst>
          </p:cNvPr>
          <p:cNvSpPr txBox="1"/>
          <p:nvPr/>
        </p:nvSpPr>
        <p:spPr>
          <a:xfrm>
            <a:off x="9526465" y="3434943"/>
            <a:ext cx="1663775" cy="369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99" dirty="0">
                <a:solidFill>
                  <a:schemeClr val="bg1">
                    <a:lumMod val="65000"/>
                  </a:schemeClr>
                </a:solidFill>
              </a:rPr>
              <a:t>Year 3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5F4310A-1837-D787-E37E-0024BDB1681D}"/>
              </a:ext>
            </a:extLst>
          </p:cNvPr>
          <p:cNvSpPr/>
          <p:nvPr/>
        </p:nvSpPr>
        <p:spPr>
          <a:xfrm>
            <a:off x="6266383" y="4240543"/>
            <a:ext cx="4513201" cy="36910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none">
            <a:spAutoFit/>
          </a:bodyPr>
          <a:lstStyle/>
          <a:p>
            <a:r>
              <a:rPr lang="en-US" sz="1799" dirty="0">
                <a:solidFill>
                  <a:schemeClr val="bg1"/>
                </a:solidFill>
              </a:rPr>
              <a:t>Degradation Data </a:t>
            </a:r>
            <a:r>
              <a:rPr lang="en-US" sz="1799" dirty="0">
                <a:solidFill>
                  <a:schemeClr val="bg1"/>
                </a:solidFill>
                <a:sym typeface="Wingdings" panose="05000000000000000000" pitchFamily="2" charset="2"/>
              </a:rPr>
              <a:t> Estimate the Lifetime</a:t>
            </a:r>
            <a:endParaRPr lang="en-US" sz="1799" dirty="0">
              <a:solidFill>
                <a:schemeClr val="bg1"/>
              </a:solidFill>
            </a:endParaRPr>
          </a:p>
        </p:txBody>
      </p:sp>
      <p:sp>
        <p:nvSpPr>
          <p:cNvPr id="14" name="Slide Number Placeholder 6">
            <a:extLst>
              <a:ext uri="{FF2B5EF4-FFF2-40B4-BE49-F238E27FC236}">
                <a16:creationId xmlns:a16="http://schemas.microsoft.com/office/drawing/2014/main" id="{79D26751-0B59-EB7B-39F5-8811EF2FA2FF}"/>
              </a:ext>
            </a:extLst>
          </p:cNvPr>
          <p:cNvSpPr txBox="1">
            <a:spLocks/>
          </p:cNvSpPr>
          <p:nvPr/>
        </p:nvSpPr>
        <p:spPr>
          <a:xfrm>
            <a:off x="1898067" y="65527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18" name="AutoShape 469">
            <a:extLst>
              <a:ext uri="{FF2B5EF4-FFF2-40B4-BE49-F238E27FC236}">
                <a16:creationId xmlns:a16="http://schemas.microsoft.com/office/drawing/2014/main" id="{FD0A2D8C-20EC-4E01-4660-62A74EBF8F6D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10389398" y="5681907"/>
            <a:ext cx="560141" cy="2379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/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00" dirty="0"/>
                  <a:t>Threshold (</a:t>
                </a:r>
                <a14:m>
                  <m:oMath xmlns:m="http://schemas.openxmlformats.org/officeDocument/2006/math">
                    <m:r>
                      <a:rPr lang="en-US" sz="1100" i="1" dirty="0" smtClean="0">
                        <a:latin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sz="1100" dirty="0"/>
                  <a:t>)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D5F72B3-5AAC-6DCE-AE13-0A3FC2A3D6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0456" y="4880455"/>
                <a:ext cx="1015868" cy="261610"/>
              </a:xfrm>
              <a:prstGeom prst="rect">
                <a:avLst/>
              </a:prstGeom>
              <a:blipFill>
                <a:blip r:embed="rId10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C65FEFB1-86AD-7B18-6C46-91C7FDAEE59B}"/>
              </a:ext>
            </a:extLst>
          </p:cNvPr>
          <p:cNvSpPr txBox="1">
            <a:spLocks/>
          </p:cNvSpPr>
          <p:nvPr/>
        </p:nvSpPr>
        <p:spPr>
          <a:xfrm>
            <a:off x="1719335" y="6476521"/>
            <a:ext cx="2133600" cy="4572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 cap="all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AF8F0B05-C4E0-46B4-9D2B-57892DE277E4}" type="slidenum">
              <a:rPr lang="en-US" altLang="zh-TW" smtClean="0"/>
              <a:pPr/>
              <a:t>2</a:t>
            </a:fld>
            <a:endParaRPr lang="en-US" altLang="zh-TW"/>
          </a:p>
        </p:txBody>
      </p:sp>
      <p:sp>
        <p:nvSpPr>
          <p:cNvPr id="21" name="Text Box 20">
            <a:extLst>
              <a:ext uri="{FF2B5EF4-FFF2-40B4-BE49-F238E27FC236}">
                <a16:creationId xmlns:a16="http://schemas.microsoft.com/office/drawing/2014/main" id="{FF63CDB5-E224-C8D1-2E1D-923E1FD6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95635" y="5425596"/>
            <a:ext cx="61118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" name="Line 428">
            <a:extLst>
              <a:ext uri="{FF2B5EF4-FFF2-40B4-BE49-F238E27FC236}">
                <a16:creationId xmlns:a16="http://schemas.microsoft.com/office/drawing/2014/main" id="{23C7AB23-32CB-8A29-D70B-6314FD67FEC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65299" y="5130661"/>
            <a:ext cx="2154234" cy="4419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dirty="0"/>
          </a:p>
        </p:txBody>
      </p:sp>
      <p:sp>
        <p:nvSpPr>
          <p:cNvPr id="31" name="Freeform: Shape 25">
            <a:extLst>
              <a:ext uri="{FF2B5EF4-FFF2-40B4-BE49-F238E27FC236}">
                <a16:creationId xmlns:a16="http://schemas.microsoft.com/office/drawing/2014/main" id="{4B303D24-23D6-0263-9796-EE35EF2F0480}"/>
              </a:ext>
            </a:extLst>
          </p:cNvPr>
          <p:cNvSpPr/>
          <p:nvPr/>
        </p:nvSpPr>
        <p:spPr>
          <a:xfrm>
            <a:off x="1129612" y="5733741"/>
            <a:ext cx="1033669" cy="616884"/>
          </a:xfrm>
          <a:custGeom>
            <a:avLst/>
            <a:gdLst>
              <a:gd name="connsiteX0" fmla="*/ 0 w 1033669"/>
              <a:gd name="connsiteY0" fmla="*/ 616884 h 616884"/>
              <a:gd name="connsiteX1" fmla="*/ 49695 w 1033669"/>
              <a:gd name="connsiteY1" fmla="*/ 587067 h 616884"/>
              <a:gd name="connsiteX2" fmla="*/ 59635 w 1033669"/>
              <a:gd name="connsiteY2" fmla="*/ 557250 h 616884"/>
              <a:gd name="connsiteX3" fmla="*/ 119269 w 1033669"/>
              <a:gd name="connsiteY3" fmla="*/ 497615 h 616884"/>
              <a:gd name="connsiteX4" fmla="*/ 139148 w 1033669"/>
              <a:gd name="connsiteY4" fmla="*/ 457858 h 616884"/>
              <a:gd name="connsiteX5" fmla="*/ 178904 w 1033669"/>
              <a:gd name="connsiteY5" fmla="*/ 398223 h 616884"/>
              <a:gd name="connsiteX6" fmla="*/ 188843 w 1033669"/>
              <a:gd name="connsiteY6" fmla="*/ 368406 h 616884"/>
              <a:gd name="connsiteX7" fmla="*/ 218661 w 1033669"/>
              <a:gd name="connsiteY7" fmla="*/ 358467 h 616884"/>
              <a:gd name="connsiteX8" fmla="*/ 248478 w 1033669"/>
              <a:gd name="connsiteY8" fmla="*/ 338589 h 616884"/>
              <a:gd name="connsiteX9" fmla="*/ 377687 w 1033669"/>
              <a:gd name="connsiteY9" fmla="*/ 298832 h 616884"/>
              <a:gd name="connsiteX10" fmla="*/ 566530 w 1033669"/>
              <a:gd name="connsiteY10" fmla="*/ 259076 h 616884"/>
              <a:gd name="connsiteX11" fmla="*/ 596348 w 1033669"/>
              <a:gd name="connsiteY11" fmla="*/ 249136 h 616884"/>
              <a:gd name="connsiteX12" fmla="*/ 675861 w 1033669"/>
              <a:gd name="connsiteY12" fmla="*/ 159684 h 616884"/>
              <a:gd name="connsiteX13" fmla="*/ 715617 w 1033669"/>
              <a:gd name="connsiteY13" fmla="*/ 149745 h 616884"/>
              <a:gd name="connsiteX14" fmla="*/ 745435 w 1033669"/>
              <a:gd name="connsiteY14" fmla="*/ 129867 h 616884"/>
              <a:gd name="connsiteX15" fmla="*/ 785191 w 1033669"/>
              <a:gd name="connsiteY15" fmla="*/ 119928 h 616884"/>
              <a:gd name="connsiteX16" fmla="*/ 815008 w 1033669"/>
              <a:gd name="connsiteY16" fmla="*/ 109989 h 616884"/>
              <a:gd name="connsiteX17" fmla="*/ 854765 w 1033669"/>
              <a:gd name="connsiteY17" fmla="*/ 90110 h 616884"/>
              <a:gd name="connsiteX18" fmla="*/ 884582 w 1033669"/>
              <a:gd name="connsiteY18" fmla="*/ 70232 h 616884"/>
              <a:gd name="connsiteX19" fmla="*/ 954156 w 1033669"/>
              <a:gd name="connsiteY19" fmla="*/ 60293 h 616884"/>
              <a:gd name="connsiteX20" fmla="*/ 1023730 w 1033669"/>
              <a:gd name="connsiteY20" fmla="*/ 658 h 616884"/>
              <a:gd name="connsiteX21" fmla="*/ 1033669 w 1033669"/>
              <a:gd name="connsiteY21" fmla="*/ 658 h 6168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033669" h="616884">
                <a:moveTo>
                  <a:pt x="0" y="616884"/>
                </a:moveTo>
                <a:cubicBezTo>
                  <a:pt x="16565" y="606945"/>
                  <a:pt x="36035" y="600727"/>
                  <a:pt x="49695" y="587067"/>
                </a:cubicBezTo>
                <a:cubicBezTo>
                  <a:pt x="57103" y="579659"/>
                  <a:pt x="53203" y="565520"/>
                  <a:pt x="59635" y="557250"/>
                </a:cubicBezTo>
                <a:cubicBezTo>
                  <a:pt x="76894" y="535060"/>
                  <a:pt x="106697" y="522759"/>
                  <a:pt x="119269" y="497615"/>
                </a:cubicBezTo>
                <a:cubicBezTo>
                  <a:pt x="125895" y="484363"/>
                  <a:pt x="131525" y="470563"/>
                  <a:pt x="139148" y="457858"/>
                </a:cubicBezTo>
                <a:cubicBezTo>
                  <a:pt x="151440" y="437372"/>
                  <a:pt x="171349" y="420888"/>
                  <a:pt x="178904" y="398223"/>
                </a:cubicBezTo>
                <a:cubicBezTo>
                  <a:pt x="182217" y="388284"/>
                  <a:pt x="181435" y="375814"/>
                  <a:pt x="188843" y="368406"/>
                </a:cubicBezTo>
                <a:cubicBezTo>
                  <a:pt x="196251" y="360998"/>
                  <a:pt x="208722" y="361780"/>
                  <a:pt x="218661" y="358467"/>
                </a:cubicBezTo>
                <a:cubicBezTo>
                  <a:pt x="228600" y="351841"/>
                  <a:pt x="237452" y="343183"/>
                  <a:pt x="248478" y="338589"/>
                </a:cubicBezTo>
                <a:cubicBezTo>
                  <a:pt x="358150" y="292892"/>
                  <a:pt x="304283" y="321418"/>
                  <a:pt x="377687" y="298832"/>
                </a:cubicBezTo>
                <a:cubicBezTo>
                  <a:pt x="513670" y="256992"/>
                  <a:pt x="420034" y="273725"/>
                  <a:pt x="566530" y="259076"/>
                </a:cubicBezTo>
                <a:cubicBezTo>
                  <a:pt x="576469" y="255763"/>
                  <a:pt x="588299" y="255843"/>
                  <a:pt x="596348" y="249136"/>
                </a:cubicBezTo>
                <a:cubicBezTo>
                  <a:pt x="621998" y="227761"/>
                  <a:pt x="640223" y="168593"/>
                  <a:pt x="675861" y="159684"/>
                </a:cubicBezTo>
                <a:lnTo>
                  <a:pt x="715617" y="149745"/>
                </a:lnTo>
                <a:cubicBezTo>
                  <a:pt x="725556" y="143119"/>
                  <a:pt x="734455" y="134572"/>
                  <a:pt x="745435" y="129867"/>
                </a:cubicBezTo>
                <a:cubicBezTo>
                  <a:pt x="757990" y="124486"/>
                  <a:pt x="772057" y="123681"/>
                  <a:pt x="785191" y="119928"/>
                </a:cubicBezTo>
                <a:cubicBezTo>
                  <a:pt x="795265" y="117050"/>
                  <a:pt x="805378" y="114116"/>
                  <a:pt x="815008" y="109989"/>
                </a:cubicBezTo>
                <a:cubicBezTo>
                  <a:pt x="828627" y="104152"/>
                  <a:pt x="841901" y="97461"/>
                  <a:pt x="854765" y="90110"/>
                </a:cubicBezTo>
                <a:cubicBezTo>
                  <a:pt x="865136" y="84183"/>
                  <a:pt x="873141" y="73664"/>
                  <a:pt x="884582" y="70232"/>
                </a:cubicBezTo>
                <a:cubicBezTo>
                  <a:pt x="907021" y="63500"/>
                  <a:pt x="930965" y="63606"/>
                  <a:pt x="954156" y="60293"/>
                </a:cubicBezTo>
                <a:cubicBezTo>
                  <a:pt x="978610" y="35839"/>
                  <a:pt x="993456" y="15795"/>
                  <a:pt x="1023730" y="658"/>
                </a:cubicBezTo>
                <a:cubicBezTo>
                  <a:pt x="1026693" y="-824"/>
                  <a:pt x="1030356" y="658"/>
                  <a:pt x="1033669" y="658"/>
                </a:cubicBezTo>
              </a:path>
            </a:pathLst>
          </a:custGeom>
          <a:noFill/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6">
            <a:extLst>
              <a:ext uri="{FF2B5EF4-FFF2-40B4-BE49-F238E27FC236}">
                <a16:creationId xmlns:a16="http://schemas.microsoft.com/office/drawing/2014/main" id="{7BC8D2FD-64F5-E3A1-BE2F-BFEC48EA556A}"/>
              </a:ext>
            </a:extLst>
          </p:cNvPr>
          <p:cNvSpPr/>
          <p:nvPr/>
        </p:nvSpPr>
        <p:spPr>
          <a:xfrm>
            <a:off x="2155022" y="4936685"/>
            <a:ext cx="1648496" cy="799394"/>
          </a:xfrm>
          <a:custGeom>
            <a:avLst/>
            <a:gdLst>
              <a:gd name="connsiteX0" fmla="*/ 0 w 1648496"/>
              <a:gd name="connsiteY0" fmla="*/ 799394 h 799394"/>
              <a:gd name="connsiteX1" fmla="*/ 45076 w 1648496"/>
              <a:gd name="connsiteY1" fmla="*/ 780076 h 799394"/>
              <a:gd name="connsiteX2" fmla="*/ 64394 w 1648496"/>
              <a:gd name="connsiteY2" fmla="*/ 773636 h 799394"/>
              <a:gd name="connsiteX3" fmla="*/ 96592 w 1648496"/>
              <a:gd name="connsiteY3" fmla="*/ 747879 h 799394"/>
              <a:gd name="connsiteX4" fmla="*/ 173865 w 1648496"/>
              <a:gd name="connsiteY4" fmla="*/ 741439 h 799394"/>
              <a:gd name="connsiteX5" fmla="*/ 244699 w 1648496"/>
              <a:gd name="connsiteY5" fmla="*/ 715681 h 799394"/>
              <a:gd name="connsiteX6" fmla="*/ 264017 w 1648496"/>
              <a:gd name="connsiteY6" fmla="*/ 702803 h 799394"/>
              <a:gd name="connsiteX7" fmla="*/ 321972 w 1648496"/>
              <a:gd name="connsiteY7" fmla="*/ 677045 h 799394"/>
              <a:gd name="connsiteX8" fmla="*/ 360609 w 1648496"/>
              <a:gd name="connsiteY8" fmla="*/ 644848 h 799394"/>
              <a:gd name="connsiteX9" fmla="*/ 386366 w 1648496"/>
              <a:gd name="connsiteY9" fmla="*/ 586893 h 799394"/>
              <a:gd name="connsiteX10" fmla="*/ 405685 w 1648496"/>
              <a:gd name="connsiteY10" fmla="*/ 554695 h 799394"/>
              <a:gd name="connsiteX11" fmla="*/ 418563 w 1648496"/>
              <a:gd name="connsiteY11" fmla="*/ 522498 h 799394"/>
              <a:gd name="connsiteX12" fmla="*/ 444321 w 1648496"/>
              <a:gd name="connsiteY12" fmla="*/ 503180 h 799394"/>
              <a:gd name="connsiteX13" fmla="*/ 476518 w 1648496"/>
              <a:gd name="connsiteY13" fmla="*/ 458104 h 799394"/>
              <a:gd name="connsiteX14" fmla="*/ 502276 w 1648496"/>
              <a:gd name="connsiteY14" fmla="*/ 438786 h 799394"/>
              <a:gd name="connsiteX15" fmla="*/ 566670 w 1648496"/>
              <a:gd name="connsiteY15" fmla="*/ 425907 h 799394"/>
              <a:gd name="connsiteX16" fmla="*/ 766293 w 1648496"/>
              <a:gd name="connsiteY16" fmla="*/ 413028 h 799394"/>
              <a:gd name="connsiteX17" fmla="*/ 843566 w 1648496"/>
              <a:gd name="connsiteY17" fmla="*/ 406588 h 799394"/>
              <a:gd name="connsiteX18" fmla="*/ 882203 w 1648496"/>
              <a:gd name="connsiteY18" fmla="*/ 400149 h 799394"/>
              <a:gd name="connsiteX19" fmla="*/ 901521 w 1648496"/>
              <a:gd name="connsiteY19" fmla="*/ 380831 h 799394"/>
              <a:gd name="connsiteX20" fmla="*/ 946597 w 1648496"/>
              <a:gd name="connsiteY20" fmla="*/ 348634 h 799394"/>
              <a:gd name="connsiteX21" fmla="*/ 991673 w 1648496"/>
              <a:gd name="connsiteY21" fmla="*/ 297118 h 799394"/>
              <a:gd name="connsiteX22" fmla="*/ 1010992 w 1648496"/>
              <a:gd name="connsiteY22" fmla="*/ 290679 h 799394"/>
              <a:gd name="connsiteX23" fmla="*/ 1036749 w 1648496"/>
              <a:gd name="connsiteY23" fmla="*/ 277800 h 799394"/>
              <a:gd name="connsiteX24" fmla="*/ 1056068 w 1648496"/>
              <a:gd name="connsiteY24" fmla="*/ 245603 h 799394"/>
              <a:gd name="connsiteX25" fmla="*/ 1081825 w 1648496"/>
              <a:gd name="connsiteY25" fmla="*/ 232724 h 799394"/>
              <a:gd name="connsiteX26" fmla="*/ 1101144 w 1648496"/>
              <a:gd name="connsiteY26" fmla="*/ 219845 h 799394"/>
              <a:gd name="connsiteX27" fmla="*/ 1139780 w 1648496"/>
              <a:gd name="connsiteY27" fmla="*/ 187648 h 799394"/>
              <a:gd name="connsiteX28" fmla="*/ 1204175 w 1648496"/>
              <a:gd name="connsiteY28" fmla="*/ 168329 h 799394"/>
              <a:gd name="connsiteX29" fmla="*/ 1223493 w 1648496"/>
              <a:gd name="connsiteY29" fmla="*/ 161890 h 799394"/>
              <a:gd name="connsiteX30" fmla="*/ 1275009 w 1648496"/>
              <a:gd name="connsiteY30" fmla="*/ 155450 h 799394"/>
              <a:gd name="connsiteX31" fmla="*/ 1365161 w 1648496"/>
              <a:gd name="connsiteY31" fmla="*/ 129693 h 799394"/>
              <a:gd name="connsiteX32" fmla="*/ 1442434 w 1648496"/>
              <a:gd name="connsiteY32" fmla="*/ 97495 h 799394"/>
              <a:gd name="connsiteX33" fmla="*/ 1468192 w 1648496"/>
              <a:gd name="connsiteY33" fmla="*/ 91056 h 799394"/>
              <a:gd name="connsiteX34" fmla="*/ 1500389 w 1648496"/>
              <a:gd name="connsiteY34" fmla="*/ 71738 h 799394"/>
              <a:gd name="connsiteX35" fmla="*/ 1532586 w 1648496"/>
              <a:gd name="connsiteY35" fmla="*/ 58859 h 799394"/>
              <a:gd name="connsiteX36" fmla="*/ 1577662 w 1648496"/>
              <a:gd name="connsiteY36" fmla="*/ 33101 h 799394"/>
              <a:gd name="connsiteX37" fmla="*/ 1609859 w 1648496"/>
              <a:gd name="connsiteY37" fmla="*/ 13783 h 799394"/>
              <a:gd name="connsiteX38" fmla="*/ 1629178 w 1648496"/>
              <a:gd name="connsiteY38" fmla="*/ 904 h 799394"/>
              <a:gd name="connsiteX39" fmla="*/ 1648496 w 1648496"/>
              <a:gd name="connsiteY39" fmla="*/ 904 h 799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48496" h="799394">
                <a:moveTo>
                  <a:pt x="0" y="799394"/>
                </a:moveTo>
                <a:cubicBezTo>
                  <a:pt x="15025" y="792955"/>
                  <a:pt x="29898" y="786147"/>
                  <a:pt x="45076" y="780076"/>
                </a:cubicBezTo>
                <a:cubicBezTo>
                  <a:pt x="51378" y="777555"/>
                  <a:pt x="58638" y="777233"/>
                  <a:pt x="64394" y="773636"/>
                </a:cubicBezTo>
                <a:cubicBezTo>
                  <a:pt x="76049" y="766352"/>
                  <a:pt x="83406" y="751757"/>
                  <a:pt x="96592" y="747879"/>
                </a:cubicBezTo>
                <a:cubicBezTo>
                  <a:pt x="121389" y="740586"/>
                  <a:pt x="148107" y="743586"/>
                  <a:pt x="173865" y="741439"/>
                </a:cubicBezTo>
                <a:cubicBezTo>
                  <a:pt x="191897" y="735428"/>
                  <a:pt x="226779" y="724641"/>
                  <a:pt x="244699" y="715681"/>
                </a:cubicBezTo>
                <a:cubicBezTo>
                  <a:pt x="251621" y="712220"/>
                  <a:pt x="257095" y="706264"/>
                  <a:pt x="264017" y="702803"/>
                </a:cubicBezTo>
                <a:cubicBezTo>
                  <a:pt x="282215" y="693704"/>
                  <a:pt x="304903" y="688993"/>
                  <a:pt x="321972" y="677045"/>
                </a:cubicBezTo>
                <a:cubicBezTo>
                  <a:pt x="335706" y="667431"/>
                  <a:pt x="347730" y="655580"/>
                  <a:pt x="360609" y="644848"/>
                </a:cubicBezTo>
                <a:cubicBezTo>
                  <a:pt x="369195" y="625530"/>
                  <a:pt x="376912" y="605801"/>
                  <a:pt x="386366" y="586893"/>
                </a:cubicBezTo>
                <a:cubicBezTo>
                  <a:pt x="391963" y="575698"/>
                  <a:pt x="400088" y="565890"/>
                  <a:pt x="405685" y="554695"/>
                </a:cubicBezTo>
                <a:cubicBezTo>
                  <a:pt x="410854" y="544356"/>
                  <a:pt x="411628" y="531745"/>
                  <a:pt x="418563" y="522498"/>
                </a:cubicBezTo>
                <a:cubicBezTo>
                  <a:pt x="425002" y="513912"/>
                  <a:pt x="435735" y="509619"/>
                  <a:pt x="444321" y="503180"/>
                </a:cubicBezTo>
                <a:cubicBezTo>
                  <a:pt x="459346" y="458104"/>
                  <a:pt x="444321" y="468836"/>
                  <a:pt x="476518" y="458104"/>
                </a:cubicBezTo>
                <a:cubicBezTo>
                  <a:pt x="485104" y="451665"/>
                  <a:pt x="492169" y="442396"/>
                  <a:pt x="502276" y="438786"/>
                </a:cubicBezTo>
                <a:cubicBezTo>
                  <a:pt x="522891" y="431424"/>
                  <a:pt x="545904" y="432829"/>
                  <a:pt x="566670" y="425907"/>
                </a:cubicBezTo>
                <a:cubicBezTo>
                  <a:pt x="643042" y="400448"/>
                  <a:pt x="579205" y="419709"/>
                  <a:pt x="766293" y="413028"/>
                </a:cubicBezTo>
                <a:cubicBezTo>
                  <a:pt x="792051" y="410881"/>
                  <a:pt x="817877" y="409442"/>
                  <a:pt x="843566" y="406588"/>
                </a:cubicBezTo>
                <a:cubicBezTo>
                  <a:pt x="856543" y="405146"/>
                  <a:pt x="870272" y="405452"/>
                  <a:pt x="882203" y="400149"/>
                </a:cubicBezTo>
                <a:cubicBezTo>
                  <a:pt x="890525" y="396451"/>
                  <a:pt x="894525" y="386661"/>
                  <a:pt x="901521" y="380831"/>
                </a:cubicBezTo>
                <a:cubicBezTo>
                  <a:pt x="923462" y="362547"/>
                  <a:pt x="923396" y="371835"/>
                  <a:pt x="946597" y="348634"/>
                </a:cubicBezTo>
                <a:cubicBezTo>
                  <a:pt x="974758" y="320473"/>
                  <a:pt x="956566" y="322194"/>
                  <a:pt x="991673" y="297118"/>
                </a:cubicBezTo>
                <a:cubicBezTo>
                  <a:pt x="997197" y="293173"/>
                  <a:pt x="1004753" y="293353"/>
                  <a:pt x="1010992" y="290679"/>
                </a:cubicBezTo>
                <a:cubicBezTo>
                  <a:pt x="1019815" y="286898"/>
                  <a:pt x="1028163" y="282093"/>
                  <a:pt x="1036749" y="277800"/>
                </a:cubicBezTo>
                <a:cubicBezTo>
                  <a:pt x="1043189" y="267068"/>
                  <a:pt x="1047218" y="254453"/>
                  <a:pt x="1056068" y="245603"/>
                </a:cubicBezTo>
                <a:cubicBezTo>
                  <a:pt x="1062856" y="238815"/>
                  <a:pt x="1073491" y="237487"/>
                  <a:pt x="1081825" y="232724"/>
                </a:cubicBezTo>
                <a:cubicBezTo>
                  <a:pt x="1088545" y="228884"/>
                  <a:pt x="1095198" y="224800"/>
                  <a:pt x="1101144" y="219845"/>
                </a:cubicBezTo>
                <a:cubicBezTo>
                  <a:pt x="1118478" y="205400"/>
                  <a:pt x="1119221" y="196785"/>
                  <a:pt x="1139780" y="187648"/>
                </a:cubicBezTo>
                <a:cubicBezTo>
                  <a:pt x="1167321" y="175408"/>
                  <a:pt x="1177954" y="175821"/>
                  <a:pt x="1204175" y="168329"/>
                </a:cubicBezTo>
                <a:cubicBezTo>
                  <a:pt x="1210701" y="166464"/>
                  <a:pt x="1216815" y="163104"/>
                  <a:pt x="1223493" y="161890"/>
                </a:cubicBezTo>
                <a:cubicBezTo>
                  <a:pt x="1240520" y="158794"/>
                  <a:pt x="1257837" y="157597"/>
                  <a:pt x="1275009" y="155450"/>
                </a:cubicBezTo>
                <a:cubicBezTo>
                  <a:pt x="1341387" y="122262"/>
                  <a:pt x="1243369" y="168446"/>
                  <a:pt x="1365161" y="129693"/>
                </a:cubicBezTo>
                <a:cubicBezTo>
                  <a:pt x="1391752" y="121232"/>
                  <a:pt x="1416306" y="107293"/>
                  <a:pt x="1442434" y="97495"/>
                </a:cubicBezTo>
                <a:cubicBezTo>
                  <a:pt x="1450721" y="94387"/>
                  <a:pt x="1459606" y="93202"/>
                  <a:pt x="1468192" y="91056"/>
                </a:cubicBezTo>
                <a:cubicBezTo>
                  <a:pt x="1478924" y="84617"/>
                  <a:pt x="1489194" y="77335"/>
                  <a:pt x="1500389" y="71738"/>
                </a:cubicBezTo>
                <a:cubicBezTo>
                  <a:pt x="1510728" y="66569"/>
                  <a:pt x="1523180" y="65578"/>
                  <a:pt x="1532586" y="58859"/>
                </a:cubicBezTo>
                <a:cubicBezTo>
                  <a:pt x="1580488" y="24643"/>
                  <a:pt x="1496932" y="49249"/>
                  <a:pt x="1577662" y="33101"/>
                </a:cubicBezTo>
                <a:cubicBezTo>
                  <a:pt x="1588394" y="26662"/>
                  <a:pt x="1599245" y="20416"/>
                  <a:pt x="1609859" y="13783"/>
                </a:cubicBezTo>
                <a:cubicBezTo>
                  <a:pt x="1616422" y="9681"/>
                  <a:pt x="1621836" y="3351"/>
                  <a:pt x="1629178" y="904"/>
                </a:cubicBezTo>
                <a:cubicBezTo>
                  <a:pt x="1635287" y="-1132"/>
                  <a:pt x="1642057" y="904"/>
                  <a:pt x="1648496" y="904"/>
                </a:cubicBezTo>
              </a:path>
            </a:pathLst>
          </a:custGeom>
          <a:noFill/>
          <a:ln w="3810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1F73C7C-BC27-12B1-FFB1-399F4918DCA1}"/>
              </a:ext>
            </a:extLst>
          </p:cNvPr>
          <p:cNvGrpSpPr/>
          <p:nvPr/>
        </p:nvGrpSpPr>
        <p:grpSpPr>
          <a:xfrm>
            <a:off x="650213" y="4433409"/>
            <a:ext cx="4805185" cy="2441580"/>
            <a:chOff x="650213" y="4433409"/>
            <a:chExt cx="4805185" cy="24415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vert="vert270" wrap="square">
                  <a:spAutoFit/>
                </a:bodyPr>
                <a:lstStyle/>
                <a:p>
                  <a:pPr lvl="1">
                    <a:spcBef>
                      <a:spcPct val="50000"/>
                    </a:spcBef>
                  </a:pPr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Light Output Degradation (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altLang="zh-TW" sz="1200" i="1" dirty="0" smtClean="0">
                              <a:solidFill>
                                <a:schemeClr val="bg1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a14:m>
                  <a:r>
                    <a:rPr lang="en-US" altLang="zh-TW" sz="1200" dirty="0">
                      <a:solidFill>
                        <a:schemeClr val="bg1">
                          <a:lumMod val="50000"/>
                        </a:schemeClr>
                      </a:solidFill>
                    </a:rPr>
                    <a:t>) </a:t>
                  </a:r>
                </a:p>
              </p:txBody>
            </p:sp>
          </mc:Choice>
          <mc:Fallback xmlns="">
            <p:sp>
              <p:nvSpPr>
                <p:cNvPr id="15" name="Text Box 427">
                  <a:extLst>
                    <a:ext uri="{FF2B5EF4-FFF2-40B4-BE49-F238E27FC236}">
                      <a16:creationId xmlns:a16="http://schemas.microsoft.com/office/drawing/2014/main" id="{4B26B0AB-76D1-5692-5AF2-9518CCCE39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50213" y="5071595"/>
                  <a:ext cx="553998" cy="180339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Line 425">
              <a:extLst>
                <a:ext uri="{FF2B5EF4-FFF2-40B4-BE49-F238E27FC236}">
                  <a16:creationId xmlns:a16="http://schemas.microsoft.com/office/drawing/2014/main" id="{8EA7B3E4-6A26-2B8B-43A7-D9E6B2FE76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154185" y="4433409"/>
              <a:ext cx="0" cy="1903412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" name="Line 426">
              <a:extLst>
                <a:ext uri="{FF2B5EF4-FFF2-40B4-BE49-F238E27FC236}">
                  <a16:creationId xmlns:a16="http://schemas.microsoft.com/office/drawing/2014/main" id="{CDA30DD8-2E20-074B-8F7A-FA3FF4AABE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154185" y="6336821"/>
              <a:ext cx="2927350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33" name="Text Box 427">
              <a:extLst>
                <a:ext uri="{FF2B5EF4-FFF2-40B4-BE49-F238E27FC236}">
                  <a16:creationId xmlns:a16="http://schemas.microsoft.com/office/drawing/2014/main" id="{8DC77462-2209-634D-C442-882B3D5C013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550398" y="6287719"/>
              <a:ext cx="1905000" cy="3385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600" dirty="0">
                  <a:solidFill>
                    <a:schemeClr val="bg1">
                      <a:lumMod val="50000"/>
                    </a:schemeClr>
                  </a:solidFill>
                </a:rPr>
                <a:t>Time</a:t>
              </a:r>
              <a:endParaRPr lang="en-US" altLang="zh-TW" sz="1600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11EEDD-4965-7B88-7578-01A51EA38CE1}"/>
              </a:ext>
            </a:extLst>
          </p:cNvPr>
          <p:cNvGrpSpPr/>
          <p:nvPr/>
        </p:nvGrpSpPr>
        <p:grpSpPr>
          <a:xfrm>
            <a:off x="654799" y="5472130"/>
            <a:ext cx="1904985" cy="864691"/>
            <a:chOff x="654799" y="5472130"/>
            <a:chExt cx="1904985" cy="864691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DD290D0-360A-8E5D-B1F4-CB8C2D5ACB89}"/>
                </a:ext>
              </a:extLst>
            </p:cNvPr>
            <p:cNvCxnSpPr>
              <a:cxnSpLocks/>
              <a:stCxn id="31" idx="19"/>
            </p:cNvCxnSpPr>
            <p:nvPr/>
          </p:nvCxnSpPr>
          <p:spPr>
            <a:xfrm flipH="1">
              <a:off x="2083320" y="5794034"/>
              <a:ext cx="448" cy="54278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 Box 427">
              <a:extLst>
                <a:ext uri="{FF2B5EF4-FFF2-40B4-BE49-F238E27FC236}">
                  <a16:creationId xmlns:a16="http://schemas.microsoft.com/office/drawing/2014/main" id="{8E597BFE-44AE-58E5-3EE6-163FEA41668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54799" y="5472130"/>
              <a:ext cx="1904985" cy="261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lvl="1">
                <a:spcBef>
                  <a:spcPct val="50000"/>
                </a:spcBef>
              </a:pPr>
              <a:r>
                <a:rPr lang="en-US" altLang="zh-TW" sz="1100" dirty="0">
                  <a:solidFill>
                    <a:schemeClr val="accent4">
                      <a:lumMod val="75000"/>
                    </a:schemeClr>
                  </a:solidFill>
                </a:rPr>
                <a:t>Experiment limit</a:t>
              </a:r>
              <a:endParaRPr lang="en-US" altLang="zh-TW" sz="1100" dirty="0">
                <a:solidFill>
                  <a:schemeClr val="accent4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/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>
                <a:noAutofit/>
              </a:bodyPr>
              <a:lstStyle/>
              <a:p>
                <a:r>
                  <a:rPr lang="en-US" dirty="0">
                    <a:solidFill>
                      <a:srgbClr val="000000"/>
                    </a:solidFill>
                  </a:rPr>
                  <a:t>First Passage Time =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i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inf</m:t>
                        </m:r>
                      </m:fName>
                      <m:e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</m:e>
                    </m:func>
                    <m:r>
                      <a:rPr lang="en-US" i="1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begChr m:val="|"/>
                        <m:endChr m:val="}"/>
                        <m:ctrlPr>
                          <a:rPr lang="en-US" b="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d>
                          <m:dPr>
                            <m:ctrlPr>
                              <a:rPr lang="en-US" b="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≥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</m:d>
                  </m:oMath>
                </a14:m>
                <a:endParaRPr lang="en-US" dirty="0">
                  <a:solidFill>
                    <a:srgbClr val="000000"/>
                  </a:solidFill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First Passage Time (FPT) Distribution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func>
                            <m:funcPr>
                              <m:ctrlP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 </m:t>
                          </m:r>
                        </m:fName>
                        <m:e>
                          <m:func>
                            <m:funcPr>
                              <m:ctrlPr>
                                <a:rPr lang="en-US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r>
                                    <a:rPr lang="en-US" b="0" i="1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𝜏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Object 449">
                <a:extLst>
                  <a:ext uri="{FF2B5EF4-FFF2-40B4-BE49-F238E27FC236}">
                    <a16:creationId xmlns:a16="http://schemas.microsoft.com/office/drawing/2014/main" id="{D83BBCED-0FED-C397-B60C-097083A19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198671" y="4674660"/>
                <a:ext cx="5401576" cy="1245196"/>
              </a:xfrm>
              <a:prstGeom prst="rect">
                <a:avLst/>
              </a:prstGeom>
              <a:blipFill>
                <a:blip r:embed="rId12"/>
                <a:stretch>
                  <a:fillRect l="-1174" t="-3030" b="-23232"/>
                </a:stretch>
              </a:blipFill>
              <a:ln>
                <a:noFill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E96C5008-C8CE-076B-54BD-6243455394D5}"/>
              </a:ext>
            </a:extLst>
          </p:cNvPr>
          <p:cNvGrpSpPr/>
          <p:nvPr/>
        </p:nvGrpSpPr>
        <p:grpSpPr>
          <a:xfrm>
            <a:off x="3109634" y="5146628"/>
            <a:ext cx="448520" cy="1566854"/>
            <a:chOff x="3143882" y="5157319"/>
            <a:chExt cx="448520" cy="1566854"/>
          </a:xfrm>
        </p:grpSpPr>
        <p:grpSp>
          <p:nvGrpSpPr>
            <p:cNvPr id="25" name="Group 475">
              <a:extLst>
                <a:ext uri="{FF2B5EF4-FFF2-40B4-BE49-F238E27FC236}">
                  <a16:creationId xmlns:a16="http://schemas.microsoft.com/office/drawing/2014/main" id="{C9F6E47B-070E-2F30-3472-7E42433FD93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148083" y="5157319"/>
              <a:ext cx="282575" cy="1566854"/>
              <a:chOff x="5028" y="3105"/>
              <a:chExt cx="178" cy="987"/>
            </a:xfrm>
          </p:grpSpPr>
          <p:sp>
            <p:nvSpPr>
              <p:cNvPr id="26" name="Line 421">
                <a:extLst>
                  <a:ext uri="{FF2B5EF4-FFF2-40B4-BE49-F238E27FC236}">
                    <a16:creationId xmlns:a16="http://schemas.microsoft.com/office/drawing/2014/main" id="{4C6C6B44-9F28-DE63-CEC1-BD81532B067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136" y="3105"/>
                <a:ext cx="0" cy="738"/>
              </a:xfrm>
              <a:prstGeom prst="line">
                <a:avLst/>
              </a:prstGeom>
              <a:noFill/>
              <a:ln w="28575">
                <a:solidFill>
                  <a:schemeClr val="accent1"/>
                </a:solidFill>
                <a:round/>
                <a:headEnd type="none" w="med" len="med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29" name="AutoShape 469">
                <a:extLst>
                  <a:ext uri="{FF2B5EF4-FFF2-40B4-BE49-F238E27FC236}">
                    <a16:creationId xmlns:a16="http://schemas.microsoft.com/office/drawing/2014/main" id="{83C0A7E1-09AB-49D9-7FCC-048A49F0FA25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5028" y="3900"/>
                <a:ext cx="178" cy="1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/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" name="Rectangle 2">
                  <a:extLst>
                    <a:ext uri="{FF2B5EF4-FFF2-40B4-BE49-F238E27FC236}">
                      <a16:creationId xmlns:a16="http://schemas.microsoft.com/office/drawing/2014/main" id="{07216645-7383-6339-C282-391323B737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43882" y="6314087"/>
                  <a:ext cx="448520" cy="369332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036602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/>
      <p:bldP spid="24" grpId="0" animBg="1"/>
      <p:bldP spid="31" grpId="0" animBg="1"/>
      <p:bldP spid="32" grpId="0" animBg="1"/>
      <p:bldP spid="3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3528B187-5B32-240E-E0E6-59459C13C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5419" y="2281190"/>
            <a:ext cx="5397500" cy="384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29944A3-AA77-9461-A835-1E95A8657EA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64A9F3C-66CA-2F9E-F071-0A6DF39CC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F22DCA-9E83-A04D-FA56-B86697807855}"/>
              </a:ext>
            </a:extLst>
          </p:cNvPr>
          <p:cNvSpPr txBox="1"/>
          <p:nvPr/>
        </p:nvSpPr>
        <p:spPr>
          <a:xfrm>
            <a:off x="352424" y="1178848"/>
            <a:ext cx="5065810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Random Gamma Process </a:t>
            </a:r>
          </a:p>
        </p:txBody>
      </p:sp>
      <p:pic>
        <p:nvPicPr>
          <p:cNvPr id="7" name="Picture 6" descr="A black number and equal sign&#10;&#10;AI-generated content may be incorrect.">
            <a:extLst>
              <a:ext uri="{FF2B5EF4-FFF2-40B4-BE49-F238E27FC236}">
                <a16:creationId xmlns:a16="http://schemas.microsoft.com/office/drawing/2014/main" id="{D7379CAC-87EC-2903-0021-D61B03D68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4" y="1548180"/>
            <a:ext cx="2148291" cy="43899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6F29CF0-74FE-74A1-7C9A-7EDEC3E02668}"/>
              </a:ext>
            </a:extLst>
          </p:cNvPr>
          <p:cNvCxnSpPr>
            <a:cxnSpLocks/>
          </p:cNvCxnSpPr>
          <p:nvPr/>
        </p:nvCxnSpPr>
        <p:spPr>
          <a:xfrm>
            <a:off x="7103444" y="3743239"/>
            <a:ext cx="4557070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B60A451D-98ED-F838-8F60-1A9EE7789B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4" y="2281190"/>
            <a:ext cx="5930900" cy="38481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D8ED2B4-98FF-2750-720B-026FAAF88984}"/>
              </a:ext>
            </a:extLst>
          </p:cNvPr>
          <p:cNvCxnSpPr>
            <a:cxnSpLocks/>
          </p:cNvCxnSpPr>
          <p:nvPr/>
        </p:nvCxnSpPr>
        <p:spPr>
          <a:xfrm>
            <a:off x="662538" y="4405781"/>
            <a:ext cx="535325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8E8A308-D5C8-C7E6-8193-67E9F592B754}"/>
              </a:ext>
            </a:extLst>
          </p:cNvPr>
          <p:cNvSpPr txBox="1"/>
          <p:nvPr/>
        </p:nvSpPr>
        <p:spPr>
          <a:xfrm>
            <a:off x="4081112" y="2396691"/>
            <a:ext cx="2013300" cy="38212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6D02A56-6D40-1DDB-5284-45073B1B8AD7}"/>
              </a:ext>
            </a:extLst>
          </p:cNvPr>
          <p:cNvSpPr txBox="1"/>
          <p:nvPr/>
        </p:nvSpPr>
        <p:spPr>
          <a:xfrm>
            <a:off x="9995822" y="2396690"/>
            <a:ext cx="2013300" cy="38212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240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A371D61-2E12-7339-F072-6F04102DF7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D17ACA22-55AD-986F-260E-C3F3E3B92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6662" y="2457851"/>
            <a:ext cx="5943600" cy="38481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5833BA-5293-02D6-B60F-B15FB371093E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10E07F-1A2F-160D-7AE4-213AEE639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Simulation Results shows that we can eliminate the model misspecification errors with ESA method for higher percentiles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DF4114E-AFEB-8B0D-C4DE-B3277372E5A1}"/>
              </a:ext>
            </a:extLst>
          </p:cNvPr>
          <p:cNvSpPr txBox="1"/>
          <p:nvPr/>
        </p:nvSpPr>
        <p:spPr>
          <a:xfrm>
            <a:off x="352424" y="1178848"/>
            <a:ext cx="4474302" cy="369332"/>
          </a:xfrm>
          <a:prstGeom prst="rect">
            <a:avLst/>
          </a:prstGeom>
          <a:solidFill>
            <a:schemeClr val="accent2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Data Generated from Random IG Process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C11B290-28A5-E613-03B0-6977BBF34D40}"/>
              </a:ext>
            </a:extLst>
          </p:cNvPr>
          <p:cNvGrpSpPr/>
          <p:nvPr/>
        </p:nvGrpSpPr>
        <p:grpSpPr>
          <a:xfrm>
            <a:off x="352424" y="1631942"/>
            <a:ext cx="3522580" cy="457067"/>
            <a:chOff x="5338762" y="3168650"/>
            <a:chExt cx="4219124" cy="547446"/>
          </a:xfrm>
        </p:grpSpPr>
        <p:pic>
          <p:nvPicPr>
            <p:cNvPr id="11" name="Picture 10" descr="A number and a symbol&#10;&#10;AI-generated content may be incorrect.">
              <a:extLst>
                <a:ext uri="{FF2B5EF4-FFF2-40B4-BE49-F238E27FC236}">
                  <a16:creationId xmlns:a16="http://schemas.microsoft.com/office/drawing/2014/main" id="{5C3A13B0-9EF9-60C1-F5CE-55DF86815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38762" y="3168650"/>
              <a:ext cx="1511300" cy="520700"/>
            </a:xfrm>
            <a:prstGeom prst="rect">
              <a:avLst/>
            </a:prstGeom>
          </p:spPr>
        </p:pic>
        <p:pic>
          <p:nvPicPr>
            <p:cNvPr id="12" name="Picture 11" descr="A black number with a white background&#10;&#10;AI-generated content may be incorrect.">
              <a:extLst>
                <a:ext uri="{FF2B5EF4-FFF2-40B4-BE49-F238E27FC236}">
                  <a16:creationId xmlns:a16="http://schemas.microsoft.com/office/drawing/2014/main" id="{5246C741-E3B3-097C-587A-67D1CC701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781348" y="3194787"/>
              <a:ext cx="2776538" cy="521309"/>
            </a:xfrm>
            <a:prstGeom prst="rect">
              <a:avLst/>
            </a:prstGeom>
          </p:spPr>
        </p:pic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9AECA13-224A-D873-E139-29D11A92E21D}"/>
              </a:ext>
            </a:extLst>
          </p:cNvPr>
          <p:cNvCxnSpPr>
            <a:cxnSpLocks/>
          </p:cNvCxnSpPr>
          <p:nvPr/>
        </p:nvCxnSpPr>
        <p:spPr>
          <a:xfrm>
            <a:off x="6576208" y="3983871"/>
            <a:ext cx="527582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DF2AA53-8421-4619-33DB-7BADA2A38E33}"/>
              </a:ext>
            </a:extLst>
          </p:cNvPr>
          <p:cNvCxnSpPr>
            <a:cxnSpLocks/>
          </p:cNvCxnSpPr>
          <p:nvPr/>
        </p:nvCxnSpPr>
        <p:spPr>
          <a:xfrm>
            <a:off x="655067" y="4704161"/>
            <a:ext cx="5275821" cy="0"/>
          </a:xfrm>
          <a:prstGeom prst="line">
            <a:avLst/>
          </a:prstGeom>
          <a:ln w="381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F36E514E-9544-D120-9667-548254855C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12" y="2457851"/>
            <a:ext cx="5905500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5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C559F4-15C9-DC6D-C8BB-18393FECE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0918115" cy="1602232"/>
          </a:xfrm>
        </p:spPr>
        <p:txBody>
          <a:bodyPr>
            <a:normAutofit/>
          </a:bodyPr>
          <a:lstStyle/>
          <a:p>
            <a:r>
              <a:rPr lang="en-US" sz="48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2351369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D4EF7F1-AFE2-8ACC-6BCE-CE44D0E0109A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42EF0F48-AD28-0C7D-442D-1D7BCC5D8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GaAs Laser Data Set in Meeker and Escobar (1998)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2D22273-A331-FD94-A88D-CEE0B843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8956700"/>
              </p:ext>
            </p:extLst>
          </p:nvPr>
        </p:nvGraphicFramePr>
        <p:xfrm>
          <a:off x="1421296" y="5237066"/>
          <a:ext cx="9020367" cy="736341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1531261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828057">
                  <a:extLst>
                    <a:ext uri="{9D8B030D-6E8A-4147-A177-3AD203B41FA5}">
                      <a16:colId xmlns:a16="http://schemas.microsoft.com/office/drawing/2014/main" val="290752777"/>
                    </a:ext>
                  </a:extLst>
                </a:gridCol>
                <a:gridCol w="1039865">
                  <a:extLst>
                    <a:ext uri="{9D8B030D-6E8A-4147-A177-3AD203B41FA5}">
                      <a16:colId xmlns:a16="http://schemas.microsoft.com/office/drawing/2014/main" val="851667910"/>
                    </a:ext>
                  </a:extLst>
                </a:gridCol>
                <a:gridCol w="1308397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79829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1321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118759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Gamma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Random IG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E97132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ESA_BQ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0F9ED5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ESA_n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ESA_mu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ESA_sigma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ESA_cv</a:t>
                      </a:r>
                      <a:endParaRPr lang="en-US" sz="1200" b="1" i="0" u="none" strike="noStrike" dirty="0">
                        <a:solidFill>
                          <a:srgbClr val="FFFFFF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3858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3702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3617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3439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3510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3556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329941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6448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6296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94DCF8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6314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6346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6373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  <p:pic>
        <p:nvPicPr>
          <p:cNvPr id="6" name="Picture 5" descr="A graph of a number of numbers and a number of numbers&#10;&#10;AI-generated content may be incorrect.">
            <a:extLst>
              <a:ext uri="{FF2B5EF4-FFF2-40B4-BE49-F238E27FC236}">
                <a16:creationId xmlns:a16="http://schemas.microsoft.com/office/drawing/2014/main" id="{15F098CE-8036-38A5-2E9D-924144D2E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425" y="1171984"/>
            <a:ext cx="7772400" cy="3555305"/>
          </a:xfrm>
          <a:prstGeom prst="rect">
            <a:avLst/>
          </a:prstGeom>
        </p:spPr>
      </p:pic>
      <p:pic>
        <p:nvPicPr>
          <p:cNvPr id="3" name="Picture 2" descr="A graph of a laser degradation data&#10;&#10;Description automatically generated">
            <a:extLst>
              <a:ext uri="{FF2B5EF4-FFF2-40B4-BE49-F238E27FC236}">
                <a16:creationId xmlns:a16="http://schemas.microsoft.com/office/drawing/2014/main" id="{2D310ECC-9D52-40FA-D964-0A63C878EAE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905" r="13450"/>
          <a:stretch/>
        </p:blipFill>
        <p:spPr>
          <a:xfrm>
            <a:off x="228529" y="1135857"/>
            <a:ext cx="3905702" cy="3886606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D6C8C78-6674-683A-7C29-29C66208B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3543338"/>
              </p:ext>
            </p:extLst>
          </p:nvPr>
        </p:nvGraphicFramePr>
        <p:xfrm>
          <a:off x="1431235" y="5986944"/>
          <a:ext cx="9010428" cy="609600"/>
        </p:xfrm>
        <a:graphic>
          <a:graphicData uri="http://schemas.openxmlformats.org/drawingml/2006/table">
            <a:tbl>
              <a:tblPr/>
              <a:tblGrid>
                <a:gridCol w="1162878">
                  <a:extLst>
                    <a:ext uri="{9D8B030D-6E8A-4147-A177-3AD203B41FA5}">
                      <a16:colId xmlns:a16="http://schemas.microsoft.com/office/drawing/2014/main" val="1965127612"/>
                    </a:ext>
                  </a:extLst>
                </a:gridCol>
                <a:gridCol w="3417035">
                  <a:extLst>
                    <a:ext uri="{9D8B030D-6E8A-4147-A177-3AD203B41FA5}">
                      <a16:colId xmlns:a16="http://schemas.microsoft.com/office/drawing/2014/main" val="1698417451"/>
                    </a:ext>
                  </a:extLst>
                </a:gridCol>
                <a:gridCol w="1315775">
                  <a:extLst>
                    <a:ext uri="{9D8B030D-6E8A-4147-A177-3AD203B41FA5}">
                      <a16:colId xmlns:a16="http://schemas.microsoft.com/office/drawing/2014/main" val="131579877"/>
                    </a:ext>
                  </a:extLst>
                </a:gridCol>
                <a:gridCol w="961292">
                  <a:extLst>
                    <a:ext uri="{9D8B030D-6E8A-4147-A177-3AD203B41FA5}">
                      <a16:colId xmlns:a16="http://schemas.microsoft.com/office/drawing/2014/main" val="3934408328"/>
                    </a:ext>
                  </a:extLst>
                </a:gridCol>
                <a:gridCol w="1055077">
                  <a:extLst>
                    <a:ext uri="{9D8B030D-6E8A-4147-A177-3AD203B41FA5}">
                      <a16:colId xmlns:a16="http://schemas.microsoft.com/office/drawing/2014/main" val="2598188444"/>
                    </a:ext>
                  </a:extLst>
                </a:gridCol>
                <a:gridCol w="1098371">
                  <a:extLst>
                    <a:ext uri="{9D8B030D-6E8A-4147-A177-3AD203B41FA5}">
                      <a16:colId xmlns:a16="http://schemas.microsoft.com/office/drawing/2014/main" val="3648517237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rowSpan="3"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We only consider the measurements at time points  </a:t>
                      </a:r>
                    </a:p>
                    <a:p>
                      <a:pPr algn="l" fontAlgn="b"/>
                      <a:r>
                        <a:rPr lang="en-US" sz="1200" b="1" i="0" u="none" strike="noStrike" dirty="0">
                          <a:solidFill>
                            <a:schemeClr val="bg1"/>
                          </a:solidFill>
                          <a:effectLst/>
                          <a:latin typeface="Aptos Narrow" panose="020B0004020202020204" pitchFamily="34" charset="0"/>
                        </a:rPr>
                        <a:t>{250, 500, 1000, 1750, 2000, 2500, 3250, 3500, 4000}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4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ESA_n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ESA_mu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ESA_sigma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 err="1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ESA_cv</a:t>
                      </a:r>
                      <a:r>
                        <a:rPr lang="en-US" sz="12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*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196B2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243147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3607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3611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3615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07490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90-th Percentile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 vMerge="1">
                  <a:txBody>
                    <a:bodyPr/>
                    <a:lstStyle/>
                    <a:p>
                      <a:pPr algn="r" fontAlgn="b"/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7C7AC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6445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6458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6459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E2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61502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3656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DA4D3F-3895-D826-6C93-976F1FD6308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E78DBBE-98D2-A54D-03FC-4562A83AA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A novel distribution-free approach is proposed to obtain the first passage time distribution with random effects for degradation data</a:t>
            </a:r>
            <a:endParaRPr lang="en-US" sz="2800" dirty="0"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D7B63-2D2A-33A6-57CE-1D2E212760EA}"/>
              </a:ext>
            </a:extLst>
          </p:cNvPr>
          <p:cNvSpPr txBox="1"/>
          <p:nvPr/>
        </p:nvSpPr>
        <p:spPr>
          <a:xfrm>
            <a:off x="0" y="6053415"/>
            <a:ext cx="2343371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b="1" dirty="0"/>
              <a:t>Thank you!</a:t>
            </a:r>
            <a:br>
              <a:rPr lang="en-US" sz="2400" b="1" dirty="0"/>
            </a:br>
            <a:r>
              <a:rPr lang="en-US" sz="2400" b="1" dirty="0"/>
              <a:t>Questions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713415B6-09EE-3AFF-B333-6DE52927D3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9665588"/>
              </p:ext>
            </p:extLst>
          </p:nvPr>
        </p:nvGraphicFramePr>
        <p:xfrm>
          <a:off x="-568637" y="1306918"/>
          <a:ext cx="9981677" cy="541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B926203A-0A64-B8C5-4CB4-F4A6E383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2275" y="4613568"/>
            <a:ext cx="1873050" cy="751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-up of a logo&#10;&#10;Description automatically generated">
            <a:extLst>
              <a:ext uri="{FF2B5EF4-FFF2-40B4-BE49-F238E27FC236}">
                <a16:creationId xmlns:a16="http://schemas.microsoft.com/office/drawing/2014/main" id="{CE423251-D225-A421-9AD6-076F44A548F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4225" y="6172200"/>
            <a:ext cx="5054600" cy="6858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5517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BCD799-0930-9184-D230-650CF7E490C4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6B5CF0-F28B-55FE-A726-25C39E81E02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73659"/>
          <a:stretch/>
        </p:blipFill>
        <p:spPr>
          <a:xfrm>
            <a:off x="0" y="1415024"/>
            <a:ext cx="4114800" cy="344722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C2B919F-6250-D5E8-3B82-8008C826DD0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0732" b="28699"/>
          <a:stretch/>
        </p:blipFill>
        <p:spPr>
          <a:xfrm>
            <a:off x="4114800" y="1415024"/>
            <a:ext cx="4114800" cy="5309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0F7EFD7-7184-FEC6-0E2F-A223F5411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6423"/>
          <a:stretch/>
        </p:blipFill>
        <p:spPr>
          <a:xfrm>
            <a:off x="8074025" y="1415024"/>
            <a:ext cx="4114800" cy="3085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99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FC41DEE-A524-6057-CA12-0E3A2DE20FE5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53516F7-8E18-3B82-A9C2-96CE288B2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298" y="320988"/>
            <a:ext cx="11483731" cy="1368327"/>
          </a:xfrm>
        </p:spPr>
        <p:txBody>
          <a:bodyPr>
            <a:normAutofit/>
          </a:bodyPr>
          <a:lstStyle/>
          <a:p>
            <a:r>
              <a:rPr lang="en-US" sz="2800" dirty="0"/>
              <a:t>Parametric Lévy process based stochastic models are generally used for degradation 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/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>
                <a:extLst>
                  <a:ext uri="{FF2B5EF4-FFF2-40B4-BE49-F238E27FC236}">
                    <a16:creationId xmlns:a16="http://schemas.microsoft.com/office/drawing/2014/main" id="{454B09B6-D230-6E98-FBD4-E28BF7DA4B3B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41307713"/>
                  </p:ext>
                </p:extLst>
              </p:nvPr>
            </p:nvGraphicFramePr>
            <p:xfrm>
              <a:off x="-216332" y="1689315"/>
              <a:ext cx="8426054" cy="4245225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AB6216B-4F07-CC8C-B89C-2D7C32B7F0EF}"/>
              </a:ext>
            </a:extLst>
          </p:cNvPr>
          <p:cNvGrpSpPr/>
          <p:nvPr/>
        </p:nvGrpSpPr>
        <p:grpSpPr>
          <a:xfrm>
            <a:off x="8006668" y="2283920"/>
            <a:ext cx="4182157" cy="3140025"/>
            <a:chOff x="5080628" y="2222125"/>
            <a:chExt cx="5578754" cy="393315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45B707F-3EB4-C433-DC8F-9B4C46083F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080628" y="2222125"/>
              <a:ext cx="5578754" cy="3933157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09CD2-903F-B67F-3214-C8B4C4659336}"/>
                </a:ext>
              </a:extLst>
            </p:cNvPr>
            <p:cNvGrpSpPr/>
            <p:nvPr/>
          </p:nvGrpSpPr>
          <p:grpSpPr>
            <a:xfrm>
              <a:off x="6982043" y="4191572"/>
              <a:ext cx="834110" cy="980971"/>
              <a:chOff x="2565294" y="3806355"/>
              <a:chExt cx="712170" cy="869007"/>
            </a:xfrm>
          </p:grpSpPr>
          <p:cxnSp>
            <p:nvCxnSpPr>
              <p:cNvPr id="11" name="Straight Arrow Connector 10">
                <a:extLst>
                  <a:ext uri="{FF2B5EF4-FFF2-40B4-BE49-F238E27FC236}">
                    <a16:creationId xmlns:a16="http://schemas.microsoft.com/office/drawing/2014/main" id="{9D090DAC-3859-52E5-361C-22FEE8DB87E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896995" y="3806355"/>
                <a:ext cx="0" cy="498667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/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3747A6E1-2072-8A21-4D1E-F4BC7A662E4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42715" y="3902006"/>
                    <a:ext cx="434749" cy="307365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29C179D1-058F-4E42-1052-95BAD140AC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61068" y="4317275"/>
                <a:ext cx="235927" cy="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/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sty m:val="p"/>
                            </m:rPr>
                            <a:rPr lang="en-US" sz="1200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lang="en-US" sz="1200" dirty="0"/>
                  </a:p>
                </p:txBody>
              </p:sp>
            </mc:Choice>
            <mc:Fallback xmlns=""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EBD29D47-BE3A-8F45-C07A-DD03BFE810A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565294" y="4317276"/>
                    <a:ext cx="554841" cy="358086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192405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68DF0072-AB3F-F445-BBF7-8C52D9241D7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C96DE2AC-E3B0-2547-B599-213D2AAA8FC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BC0DD16E-E7F4-1848-8AE8-705DF3B3DA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BEE0E7C-89C4-0346-BF5F-458B640FBB2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Sub>
          <a:bldDgm bld="one"/>
        </p:bldSub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ABAD77F-F76B-BCF0-42A4-76E587C86873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1CAC943-4094-DE00-11CF-191BA150C2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Fixed Effect versus Random Effect</a:t>
            </a:r>
            <a:br>
              <a:rPr lang="en-US" dirty="0"/>
            </a:br>
            <a:r>
              <a:rPr lang="en-US" sz="2700" dirty="0"/>
              <a:t>Random effect (heterogeneity) modeling accounts for </a:t>
            </a:r>
            <a:r>
              <a:rPr lang="en-US" sz="2700" i="1" dirty="0"/>
              <a:t>unit-to-unit</a:t>
            </a:r>
            <a:r>
              <a:rPr lang="en-US" sz="2700" dirty="0"/>
              <a:t> variability</a:t>
            </a:r>
            <a:r>
              <a:rPr lang="en-US" dirty="0"/>
              <a:t> 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A4A4306-9282-48C6-4942-A58C77161AFE}"/>
              </a:ext>
            </a:extLst>
          </p:cNvPr>
          <p:cNvCxnSpPr>
            <a:cxnSpLocks/>
          </p:cNvCxnSpPr>
          <p:nvPr/>
        </p:nvCxnSpPr>
        <p:spPr>
          <a:xfrm flipH="1">
            <a:off x="859786" y="1974647"/>
            <a:ext cx="4253130" cy="2622682"/>
          </a:xfrm>
          <a:prstGeom prst="line">
            <a:avLst/>
          </a:prstGeom>
          <a:ln w="38100"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2AA4725A-8981-6F8A-A530-29B643E2D55B}"/>
              </a:ext>
            </a:extLst>
          </p:cNvPr>
          <p:cNvCxnSpPr>
            <a:cxnSpLocks/>
          </p:cNvCxnSpPr>
          <p:nvPr/>
        </p:nvCxnSpPr>
        <p:spPr>
          <a:xfrm flipH="1">
            <a:off x="6924744" y="1416735"/>
            <a:ext cx="4101966" cy="2958026"/>
          </a:xfrm>
          <a:prstGeom prst="line">
            <a:avLst/>
          </a:prstGeom>
          <a:ln w="38100">
            <a:solidFill>
              <a:schemeClr val="accent1"/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E1DF9C14-CD4B-E6A6-09D8-A212994379DB}"/>
              </a:ext>
            </a:extLst>
          </p:cNvPr>
          <p:cNvCxnSpPr>
            <a:cxnSpLocks/>
          </p:cNvCxnSpPr>
          <p:nvPr/>
        </p:nvCxnSpPr>
        <p:spPr>
          <a:xfrm flipH="1">
            <a:off x="7077329" y="2808883"/>
            <a:ext cx="4323021" cy="1935436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grpSp>
        <p:nvGrpSpPr>
          <p:cNvPr id="65" name="Group 64">
            <a:extLst>
              <a:ext uri="{FF2B5EF4-FFF2-40B4-BE49-F238E27FC236}">
                <a16:creationId xmlns:a16="http://schemas.microsoft.com/office/drawing/2014/main" id="{667FA91C-2B67-4003-D723-F7C409A67D8A}"/>
              </a:ext>
            </a:extLst>
          </p:cNvPr>
          <p:cNvGrpSpPr/>
          <p:nvPr/>
        </p:nvGrpSpPr>
        <p:grpSpPr>
          <a:xfrm>
            <a:off x="5587435" y="4986528"/>
            <a:ext cx="1045455" cy="867223"/>
            <a:chOff x="814172" y="5601691"/>
            <a:chExt cx="1045455" cy="867223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5A8B593C-6711-D26F-7882-F54B8DB869B6}"/>
                </a:ext>
              </a:extLst>
            </p:cNvPr>
            <p:cNvSpPr/>
            <p:nvPr/>
          </p:nvSpPr>
          <p:spPr>
            <a:xfrm>
              <a:off x="814172" y="5709355"/>
              <a:ext cx="154004" cy="154004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06FE8903-D8A5-0840-2C55-55F2D830FBC9}"/>
                </a:ext>
              </a:extLst>
            </p:cNvPr>
            <p:cNvSpPr txBox="1"/>
            <p:nvPr/>
          </p:nvSpPr>
          <p:spPr>
            <a:xfrm>
              <a:off x="1078644" y="5601691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1</a:t>
              </a:r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2AEA77A0-61A5-5A47-44BB-47E40D266BAB}"/>
                </a:ext>
              </a:extLst>
            </p:cNvPr>
            <p:cNvSpPr/>
            <p:nvPr/>
          </p:nvSpPr>
          <p:spPr>
            <a:xfrm>
              <a:off x="814172" y="6207246"/>
              <a:ext cx="154004" cy="154004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7C4D082-A416-51BC-1138-20CCBD2CF681}"/>
                </a:ext>
              </a:extLst>
            </p:cNvPr>
            <p:cNvSpPr txBox="1"/>
            <p:nvPr/>
          </p:nvSpPr>
          <p:spPr>
            <a:xfrm>
              <a:off x="1078644" y="6099582"/>
              <a:ext cx="7809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Unit 2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A513A84-5C65-1840-EA7F-2FE11F1B503E}"/>
              </a:ext>
            </a:extLst>
          </p:cNvPr>
          <p:cNvSpPr txBox="1"/>
          <p:nvPr/>
        </p:nvSpPr>
        <p:spPr>
          <a:xfrm>
            <a:off x="4754880" y="4992555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F0BC1CA-A7C6-6F3D-7CB0-BCDACCCEA3DA}"/>
              </a:ext>
            </a:extLst>
          </p:cNvPr>
          <p:cNvGrpSpPr/>
          <p:nvPr/>
        </p:nvGrpSpPr>
        <p:grpSpPr>
          <a:xfrm>
            <a:off x="218968" y="1288858"/>
            <a:ext cx="4949798" cy="4280076"/>
            <a:chOff x="218968" y="1288858"/>
            <a:chExt cx="4949798" cy="4280076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018D3609-E471-A88D-9285-F5155501CF3A}"/>
                </a:ext>
              </a:extLst>
            </p:cNvPr>
            <p:cNvGrpSpPr/>
            <p:nvPr/>
          </p:nvGrpSpPr>
          <p:grpSpPr>
            <a:xfrm>
              <a:off x="595814" y="1288858"/>
              <a:ext cx="4572952" cy="3679518"/>
              <a:chOff x="595814" y="1155032"/>
              <a:chExt cx="4572952" cy="3679518"/>
            </a:xfrm>
          </p:grpSpPr>
          <p:cxnSp>
            <p:nvCxnSpPr>
              <p:cNvPr id="6" name="Straight Arrow Connector 5">
                <a:extLst>
                  <a:ext uri="{FF2B5EF4-FFF2-40B4-BE49-F238E27FC236}">
                    <a16:creationId xmlns:a16="http://schemas.microsoft.com/office/drawing/2014/main" id="{3BED9434-B24C-0094-FA44-B84839C44C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5746FFF6-2797-5808-F866-D9C8E88C5E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3D834AF0-55B5-8699-082C-42B71FA1751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Oval 19">
                <a:extLst>
                  <a:ext uri="{FF2B5EF4-FFF2-40B4-BE49-F238E27FC236}">
                    <a16:creationId xmlns:a16="http://schemas.microsoft.com/office/drawing/2014/main" id="{CBAA7CA7-DDFF-9640-C447-3E91652A68F6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BA09E0D5-4C16-E6BC-4CB8-F3F00E45777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53A4B7DA-C6C0-5659-26A8-126308217BEF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08D25821-7149-0CD8-2F9A-BB2BDE453EFC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756F3B7F-0C1F-22BB-0DD6-2B7CB7882CE8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Oval 25">
                <a:extLst>
                  <a:ext uri="{FF2B5EF4-FFF2-40B4-BE49-F238E27FC236}">
                    <a16:creationId xmlns:a16="http://schemas.microsoft.com/office/drawing/2014/main" id="{D5BF7E0E-1B3B-3DAD-083E-A4897250D2DE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Oval 26">
                <a:extLst>
                  <a:ext uri="{FF2B5EF4-FFF2-40B4-BE49-F238E27FC236}">
                    <a16:creationId xmlns:a16="http://schemas.microsoft.com/office/drawing/2014/main" id="{1A5149ED-FA9B-9137-CCCD-4CFABF790858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FAB9A51B-866F-B253-BFA0-287936C00202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3797FC1B-0511-471C-61FA-6667494F37C0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E364FB2C-B1FB-66E0-0EEF-22AFFC899248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91EDCDB1-AB49-977C-D801-B76C6E50871C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9329DA5C-5C04-C2E6-B2D6-4AFD60F69EA2}"/>
                </a:ext>
              </a:extLst>
            </p:cNvPr>
            <p:cNvSpPr txBox="1"/>
            <p:nvPr/>
          </p:nvSpPr>
          <p:spPr>
            <a:xfrm>
              <a:off x="1645206" y="5199602"/>
              <a:ext cx="1401346" cy="36933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Fixed Effect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34A6E3AB-7D5D-249D-6B3E-303E3360B199}"/>
                </a:ext>
              </a:extLst>
            </p:cNvPr>
            <p:cNvSpPr txBox="1"/>
            <p:nvPr/>
          </p:nvSpPr>
          <p:spPr>
            <a:xfrm rot="16200000">
              <a:off x="-315473" y="2059114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8929A3E6-81BC-7D46-5E88-41EF2A4ED985}"/>
              </a:ext>
            </a:extLst>
          </p:cNvPr>
          <p:cNvGrpSpPr/>
          <p:nvPr/>
        </p:nvGrpSpPr>
        <p:grpSpPr>
          <a:xfrm>
            <a:off x="6486941" y="1279233"/>
            <a:ext cx="4913409" cy="4289701"/>
            <a:chOff x="6486941" y="1279233"/>
            <a:chExt cx="4913409" cy="428970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4A41910-2EB8-441C-A74A-5E5CD8BDB4F2}"/>
                </a:ext>
              </a:extLst>
            </p:cNvPr>
            <p:cNvGrpSpPr/>
            <p:nvPr/>
          </p:nvGrpSpPr>
          <p:grpSpPr>
            <a:xfrm>
              <a:off x="6827398" y="1279233"/>
              <a:ext cx="4572952" cy="3679518"/>
              <a:chOff x="595814" y="1155032"/>
              <a:chExt cx="4572952" cy="3679518"/>
            </a:xfrm>
          </p:grpSpPr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D67473F1-F794-43DD-277E-9709BC10E5E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4689" y="1155032"/>
                <a:ext cx="0" cy="3679518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693E2BB5-41C4-7B5D-950E-4296D5F0D9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5814" y="4824925"/>
                <a:ext cx="4572952" cy="0"/>
              </a:xfrm>
              <a:prstGeom prst="straightConnector1">
                <a:avLst/>
              </a:prstGeom>
              <a:ln w="5715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562942B-7F85-DA24-C56F-0E96462D9291}"/>
                  </a:ext>
                </a:extLst>
              </p:cNvPr>
              <p:cNvSpPr/>
              <p:nvPr/>
            </p:nvSpPr>
            <p:spPr>
              <a:xfrm>
                <a:off x="788475" y="405271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DFCCAA27-D3C1-B484-5611-8B240C571C0E}"/>
                  </a:ext>
                </a:extLst>
              </p:cNvPr>
              <p:cNvSpPr/>
              <p:nvPr/>
            </p:nvSpPr>
            <p:spPr>
              <a:xfrm>
                <a:off x="1469136" y="374829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0C6CF67-827B-39B0-9DEA-0568611713C2}"/>
                  </a:ext>
                </a:extLst>
              </p:cNvPr>
              <p:cNvSpPr/>
              <p:nvPr/>
            </p:nvSpPr>
            <p:spPr>
              <a:xfrm>
                <a:off x="1905000" y="3160033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4086601-5595-9D45-5730-0AEB1A5B7237}"/>
                  </a:ext>
                </a:extLst>
              </p:cNvPr>
              <p:cNvSpPr/>
              <p:nvPr/>
            </p:nvSpPr>
            <p:spPr>
              <a:xfrm>
                <a:off x="2665722" y="2684682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0F65D6F-BDC5-6596-8C59-E3976BDCBF09}"/>
                  </a:ext>
                </a:extLst>
              </p:cNvPr>
              <p:cNvSpPr/>
              <p:nvPr/>
            </p:nvSpPr>
            <p:spPr>
              <a:xfrm>
                <a:off x="3488432" y="1993798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D3C57302-111D-6858-653E-B3929DD56FCE}"/>
                  </a:ext>
                </a:extLst>
              </p:cNvPr>
              <p:cNvSpPr/>
              <p:nvPr/>
            </p:nvSpPr>
            <p:spPr>
              <a:xfrm>
                <a:off x="4245573" y="1652467"/>
                <a:ext cx="154004" cy="154004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B18A3D2F-C8A8-592C-9767-5AE9A318DB05}"/>
                  </a:ext>
                </a:extLst>
              </p:cNvPr>
              <p:cNvSpPr/>
              <p:nvPr/>
            </p:nvSpPr>
            <p:spPr>
              <a:xfrm>
                <a:off x="788475" y="44388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C62429ED-5EC8-3E2B-571A-6878FCF21772}"/>
                  </a:ext>
                </a:extLst>
              </p:cNvPr>
              <p:cNvSpPr/>
              <p:nvPr/>
            </p:nvSpPr>
            <p:spPr>
              <a:xfrm>
                <a:off x="1491202" y="436181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8A216CD1-C61F-49F9-4B6C-3434A57C31AF}"/>
                  </a:ext>
                </a:extLst>
              </p:cNvPr>
              <p:cNvSpPr/>
              <p:nvPr/>
            </p:nvSpPr>
            <p:spPr>
              <a:xfrm>
                <a:off x="2011835" y="3864363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B87FC009-E581-6BB9-DEE8-A50C62FBDE9E}"/>
                  </a:ext>
                </a:extLst>
              </p:cNvPr>
              <p:cNvSpPr/>
              <p:nvPr/>
            </p:nvSpPr>
            <p:spPr>
              <a:xfrm>
                <a:off x="2728286" y="3652894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B4B468EE-95CD-7277-FB15-7478C3D9186F}"/>
                  </a:ext>
                </a:extLst>
              </p:cNvPr>
              <p:cNvSpPr/>
              <p:nvPr/>
            </p:nvSpPr>
            <p:spPr>
              <a:xfrm>
                <a:off x="3488432" y="3549021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B4B9DB1F-8258-B8B7-DB35-E2271371B44B}"/>
                  </a:ext>
                </a:extLst>
              </p:cNvPr>
              <p:cNvSpPr/>
              <p:nvPr/>
            </p:nvSpPr>
            <p:spPr>
              <a:xfrm>
                <a:off x="4234540" y="3014959"/>
                <a:ext cx="154004" cy="154004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E39ACB0F-D39F-E230-3758-C2FB7FEB51FB}"/>
                </a:ext>
              </a:extLst>
            </p:cNvPr>
            <p:cNvSpPr txBox="1"/>
            <p:nvPr/>
          </p:nvSpPr>
          <p:spPr>
            <a:xfrm>
              <a:off x="8413201" y="5199602"/>
              <a:ext cx="1710725" cy="36933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Random Effect</a:t>
              </a:r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057ABB8F-1445-7C2F-854F-22030BAB7F4B}"/>
                </a:ext>
              </a:extLst>
            </p:cNvPr>
            <p:cNvSpPr txBox="1"/>
            <p:nvPr/>
          </p:nvSpPr>
          <p:spPr>
            <a:xfrm rot="16200000">
              <a:off x="5952500" y="1917899"/>
              <a:ext cx="14382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Degradation</a:t>
              </a:r>
            </a:p>
          </p:txBody>
        </p:sp>
      </p:grpSp>
      <p:sp>
        <p:nvSpPr>
          <p:cNvPr id="71" name="TextBox 70">
            <a:extLst>
              <a:ext uri="{FF2B5EF4-FFF2-40B4-BE49-F238E27FC236}">
                <a16:creationId xmlns:a16="http://schemas.microsoft.com/office/drawing/2014/main" id="{6C3EC29B-DBBB-7109-6851-A8358C3307BD}"/>
              </a:ext>
            </a:extLst>
          </p:cNvPr>
          <p:cNvSpPr txBox="1"/>
          <p:nvPr/>
        </p:nvSpPr>
        <p:spPr>
          <a:xfrm>
            <a:off x="11131202" y="4986528"/>
            <a:ext cx="5293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379425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7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61611F8-3C97-96D0-0A24-B738C60804D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F5CDE10-7FAD-9F97-2516-FBD055D85E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384578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223CCD78-9141-4854-179B-E4BA52E80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Studies on Parametric Degradation Data with Random Effects</a:t>
            </a:r>
          </a:p>
        </p:txBody>
      </p:sp>
    </p:spTree>
    <p:extLst>
      <p:ext uri="{BB962C8B-B14F-4D97-AF65-F5344CB8AC3E}">
        <p14:creationId xmlns:p14="http://schemas.microsoft.com/office/powerpoint/2010/main" val="39958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Gamma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  <a:p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i="1" dirty="0">
                          <a:solidFill>
                            <a:schemeClr val="tx1"/>
                          </a:solidFill>
                        </a:rPr>
                        <m:t>Gamma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α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sty m:val="p"/>
                        </m:rP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ν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3226256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Gamma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3186142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the rate parameter follows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0243" y="3812248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/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solidFill>
                <a:schemeClr val="accent5">
                  <a:lumMod val="50000"/>
                </a:schemeClr>
              </a:solidFill>
              <a:ln>
                <a:solidFill>
                  <a:schemeClr val="accent4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𝑭</m:t>
                          </m:r>
                        </m:e>
                        <m:sub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𝑻</m:t>
                          </m:r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  <m:t>𝒕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=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𝟏</m:t>
                      </m:r>
                      <m:r>
                        <a:rPr lang="en-US" b="1" i="1" smtClean="0">
                          <a:latin typeface="Cambria Math" panose="02040503050406030204" pitchFamily="18" charset="0"/>
                          <a:ea typeface="Roboto" panose="02000000000000000000" pitchFamily="2" charset="0"/>
                          <a:cs typeface="Roboto" panose="02000000000000000000" pitchFamily="2" charset="0"/>
                        </a:rPr>
                        <m:t> −</m:t>
                      </m:r>
                      <m:sSub>
                        <m:sSub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Roboto" panose="02000000000000000000" pitchFamily="2" charset="0"/>
                            </a:rPr>
                            <m:t>Ϝ</m:t>
                          </m:r>
                        </m:e>
                        <m:sub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dPr>
                            <m:e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,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𝟐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Roboto" panose="02000000000000000000" pitchFamily="2" charset="0"/>
                              <a:cs typeface="Roboto" panose="02000000000000000000" pitchFamily="2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</m:ctrlPr>
                            </m:fPr>
                            <m:num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𝜹𝝉</m:t>
                              </m:r>
                            </m:num>
                            <m:den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𝜶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𝜼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 </m:t>
                              </m:r>
                              <m:r>
                                <a:rPr lang="en-US" b="1" i="1" smtClean="0">
                                  <a:latin typeface="Cambria Math" panose="02040503050406030204" pitchFamily="18" charset="0"/>
                                  <a:ea typeface="Roboto" panose="02000000000000000000" pitchFamily="2" charset="0"/>
                                  <a:cs typeface="Roboto" panose="02000000000000000000" pitchFamily="2" charset="0"/>
                                </a:rPr>
                                <m:t>𝒕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1400" b="1" dirty="0">
                  <a:latin typeface="Roboto" panose="02000000000000000000" pitchFamily="2" charset="0"/>
                  <a:ea typeface="Roboto" panose="02000000000000000000" pitchFamily="2" charset="0"/>
                  <a:cs typeface="Roboto" panose="02000000000000000000" pitchFamily="2" charset="0"/>
                </a:endParaRPr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03A15CC4-4D9C-8F7E-1B29-C788A3CA85F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3063" y="3186141"/>
                <a:ext cx="3275992" cy="121209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4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/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1400" b="1" dirty="0">
                    <a:ea typeface="Roboto" panose="02000000000000000000" pitchFamily="2" charset="0"/>
                    <a:cs typeface="Roboto" panose="02000000000000000000" pitchFamily="2" charset="0"/>
                  </a:rPr>
                  <a:t>Notation: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1400" b="1" i="1" smtClean="0">
                            <a:latin typeface="Cambria Math" panose="02040503050406030204" pitchFamily="18" charset="0"/>
                            <a:ea typeface="Roboto" panose="02000000000000000000" pitchFamily="2" charset="0"/>
                            <a:cs typeface="Roboto" panose="02000000000000000000" pitchFamily="2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sz="14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Roboto" panose="02000000000000000000" pitchFamily="2" charset="0"/>
                          </a:rPr>
                          <m:t>Ϝ</m:t>
                        </m:r>
                      </m:e>
                      <m:sub>
                        <m:d>
                          <m:dPr>
                            <m:ctrlP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</m:ctrlPr>
                          </m:dPr>
                          <m:e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𝒂</m:t>
                            </m:r>
                            <m:r>
                              <a:rPr lang="en-US" sz="1400" b="1" i="1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, </m:t>
                            </m:r>
                            <m:r>
                              <a:rPr lang="en-US" sz="1400" b="1" i="1" smtClean="0">
                                <a:latin typeface="Cambria Math" panose="02040503050406030204" pitchFamily="18" charset="0"/>
                                <a:ea typeface="Roboto" panose="02000000000000000000" pitchFamily="2" charset="0"/>
                                <a:cs typeface="Roboto" panose="02000000000000000000" pitchFamily="2" charset="0"/>
                              </a:rPr>
                              <m:t>𝒃</m:t>
                            </m:r>
                          </m:e>
                        </m:d>
                      </m:sub>
                    </m:sSub>
                  </m:oMath>
                </a14:m>
                <a:r>
                  <a:rPr lang="en-US" sz="1400" dirty="0"/>
                  <a:t> is the F-distribution with degrees of freedom a and b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F9A3C78-63B4-E50E-D395-09AFE4E0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9006" y="5733874"/>
                <a:ext cx="4837294" cy="538353"/>
              </a:xfrm>
              <a:prstGeom prst="rect">
                <a:avLst/>
              </a:prstGeom>
              <a:blipFill>
                <a:blip r:embed="rId6"/>
                <a:stretch>
                  <a:fillRect l="-524" t="-2326" b="-69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3812248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Lawless and Crowder (2004); Tsai et al. (2012)</a:t>
            </a:r>
            <a:endParaRPr lang="en-US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91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5B792B-8F7F-BEAF-1681-81005EA1ED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D3C3C09-DFDF-EC01-A714-EC63C162F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IG Degradation Process with Random Effects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/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𝑁𝑜𝑟𝑚𝑎𝑙</m:t>
                      </m:r>
                      <m:d>
                        <m:d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𝜉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sub>
                                <m:sup>
                                  <m:r>
                                    <a:rPr lang="en-US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den>
                          </m:f>
                        </m:e>
                      </m:d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~ 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𝐺𝑎𝑚𝑚𝑎</m:t>
                      </m:r>
                      <m:d>
                        <m:dPr>
                          <m:ctrlP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  <m:r>
                            <a:rPr lang="en-US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600" b="1" dirty="0">
                  <a:solidFill>
                    <a:schemeClr val="tx1"/>
                  </a:solidFill>
                </a:endParaRPr>
              </a:p>
              <a:p>
                <a:pPr algn="ctr"/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  <a:p>
                <a:endParaRPr lang="en-US" sz="16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54DEC45-FC5C-76D7-C9C8-D01E37AD89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7114" y="1939252"/>
                <a:ext cx="3292507" cy="370926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/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m:rPr>
                          <m:nor/>
                        </m:rPr>
                        <a:rPr lang="en-US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b="0" i="1" dirty="0" smtClean="0">
                          <a:solidFill>
                            <a:schemeClr val="tx1"/>
                          </a:solidFill>
                        </a:rPr>
                        <m:t>IG</m:t>
                      </m:r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(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sSup>
                        <m:sSup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nor/>
                        </m:rPr>
                        <a:rPr lang="en-US" dirty="0">
                          <a:solidFill>
                            <a:schemeClr val="tx1"/>
                          </a:solidFill>
                        </a:rPr>
                        <m:t>) 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D029C221-0093-674D-3ED3-3E160D1AEA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108" y="1939253"/>
                <a:ext cx="2926080" cy="37092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4313E54-4B19-9A07-128F-9B6005E84707}"/>
              </a:ext>
            </a:extLst>
          </p:cNvPr>
          <p:cNvSpPr/>
          <p:nvPr/>
        </p:nvSpPr>
        <p:spPr>
          <a:xfrm>
            <a:off x="1036155" y="4074947"/>
            <a:ext cx="2564088" cy="11719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1" dirty="0">
                <a:solidFill>
                  <a:schemeClr val="bg1"/>
                </a:solidFill>
              </a:rPr>
              <a:t>IG Process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C100B9-4559-C45C-8437-858FA0D8A073}"/>
              </a:ext>
            </a:extLst>
          </p:cNvPr>
          <p:cNvSpPr/>
          <p:nvPr/>
        </p:nvSpPr>
        <p:spPr>
          <a:xfrm>
            <a:off x="4454585" y="4074947"/>
            <a:ext cx="2665580" cy="1215485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Assume that both mean and shape  parameters follow a probability distribution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3F43174-4FE2-8794-7326-375E4038F281}"/>
              </a:ext>
            </a:extLst>
          </p:cNvPr>
          <p:cNvCxnSpPr>
            <a:cxnSpLocks/>
          </p:cNvCxnSpPr>
          <p:nvPr/>
        </p:nvCxnSpPr>
        <p:spPr>
          <a:xfrm>
            <a:off x="3609943" y="4660939"/>
            <a:ext cx="85434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/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 algn="ctr"/>
                <a:r>
                  <a:rPr lang="en-US" sz="1400" b="1" dirty="0">
                    <a:solidFill>
                      <a:schemeClr val="tx1"/>
                    </a:solidFill>
                  </a:rPr>
                  <a:t>First Passage Time (Failure Time) Distribution with Threshold Level </a:t>
                </a:r>
                <a14:m>
                  <m:oMath xmlns:m="http://schemas.openxmlformats.org/officeDocument/2006/math">
                    <m:r>
                      <a:rPr lang="en-US" sz="20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Roboto" panose="02000000000000000000" pitchFamily="2" charset="0"/>
                        <a:cs typeface="Roboto" panose="02000000000000000000" pitchFamily="2" charset="0"/>
                      </a:rPr>
                      <m:t>𝝉</m:t>
                    </m:r>
                  </m:oMath>
                </a14:m>
                <a:endParaRPr lang="en-US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FFB38DBE-874F-ED54-2EA5-816F79C1677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8403" y="1939252"/>
                <a:ext cx="3745313" cy="37092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3A15CC4-4D9C-8F7E-1B29-C788A3CA85F2}"/>
              </a:ext>
            </a:extLst>
          </p:cNvPr>
          <p:cNvSpPr/>
          <p:nvPr/>
        </p:nvSpPr>
        <p:spPr>
          <a:xfrm>
            <a:off x="7783063" y="4042610"/>
            <a:ext cx="3275992" cy="1280161"/>
          </a:xfrm>
          <a:prstGeom prst="round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sz="1400" b="1" dirty="0"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F131CBA-CC6E-47E0-7DBA-26FB3225B896}"/>
              </a:ext>
            </a:extLst>
          </p:cNvPr>
          <p:cNvCxnSpPr>
            <a:cxnSpLocks/>
          </p:cNvCxnSpPr>
          <p:nvPr/>
        </p:nvCxnSpPr>
        <p:spPr>
          <a:xfrm>
            <a:off x="7120165" y="4682689"/>
            <a:ext cx="6628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3F49A97-CF78-C579-D3F6-F14E4D7095E1}"/>
              </a:ext>
            </a:extLst>
          </p:cNvPr>
          <p:cNvSpPr txBox="1"/>
          <p:nvPr/>
        </p:nvSpPr>
        <p:spPr>
          <a:xfrm>
            <a:off x="-64" y="6449050"/>
            <a:ext cx="60944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 dirty="0">
                <a:effectLst/>
                <a:latin typeface="Helvetica" pitchFamily="2" charset="0"/>
              </a:rPr>
              <a:t>Peng (2015)</a:t>
            </a:r>
            <a:endParaRPr lang="en-US" dirty="0">
              <a:effectLst/>
              <a:latin typeface="Helvetica" pitchFamily="2" charset="0"/>
            </a:endParaRPr>
          </a:p>
        </p:txBody>
      </p:sp>
      <p:pic>
        <p:nvPicPr>
          <p:cNvPr id="13" name="Picture 12" descr="A group of math equations&#10;&#10;AI-generated content may be incorrect.">
            <a:extLst>
              <a:ext uri="{FF2B5EF4-FFF2-40B4-BE49-F238E27FC236}">
                <a16:creationId xmlns:a16="http://schemas.microsoft.com/office/drawing/2014/main" id="{68067510-E4F0-DCC7-B43A-936B2EAB0B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6478" y="4170568"/>
            <a:ext cx="3262577" cy="102680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13476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BC8F5E-8429-EDBD-B6C7-66F1E9F50F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E7FD04D-79DC-9C1D-3517-C8909C8DA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275" y="2517795"/>
            <a:ext cx="11666550" cy="1602232"/>
          </a:xfrm>
        </p:spPr>
        <p:txBody>
          <a:bodyPr>
            <a:normAutofit/>
          </a:bodyPr>
          <a:lstStyle/>
          <a:p>
            <a:r>
              <a:rPr lang="en-US" sz="4800" dirty="0"/>
              <a:t>Empirical </a:t>
            </a:r>
            <a:r>
              <a:rPr lang="en-US" sz="4800" dirty="0" err="1"/>
              <a:t>Saddlepoint</a:t>
            </a:r>
            <a:r>
              <a:rPr lang="en-US" sz="4800" dirty="0"/>
              <a:t> Approximation</a:t>
            </a:r>
            <a:br>
              <a:rPr lang="en-US" sz="4800" dirty="0"/>
            </a:br>
            <a:r>
              <a:rPr lang="en-US" sz="4800" dirty="0"/>
              <a:t>(ESA)</a:t>
            </a:r>
          </a:p>
        </p:txBody>
      </p:sp>
    </p:spTree>
    <p:extLst>
      <p:ext uri="{BB962C8B-B14F-4D97-AF65-F5344CB8AC3E}">
        <p14:creationId xmlns:p14="http://schemas.microsoft.com/office/powerpoint/2010/main" val="25769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58B95E-A4BC-4685-9E8F-0504171EB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0D8D3A-A35B-F271-2D73-A6F086C16AFC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BAAE8504-21CE-C349-96DE-B834AD881C32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D55FAD0F-A02A-01E6-0524-E9AD2B38E9F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56777456"/>
              </p:ext>
            </p:extLst>
          </p:nvPr>
        </p:nvGraphicFramePr>
        <p:xfrm>
          <a:off x="368298" y="1363792"/>
          <a:ext cx="11483731" cy="51051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505D37AB-757B-CE30-E263-526D4D8A0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Studies on Nonparametric FPT Estimation</a:t>
            </a:r>
          </a:p>
        </p:txBody>
      </p:sp>
    </p:spTree>
    <p:extLst>
      <p:ext uri="{BB962C8B-B14F-4D97-AF65-F5344CB8AC3E}">
        <p14:creationId xmlns:p14="http://schemas.microsoft.com/office/powerpoint/2010/main" val="2638837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DESIGN_ID_PEPSICO_RND_16X9_TEMPLATE" val="nWUXAt1D"/>
  <p:tag name="ARTICULATE_SLIDE_COUNT" val="10"/>
  <p:tag name="ARTICULATE_PROJECT_OPEN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PepsiCo_RnD_16x9_Template">
  <a:themeElements>
    <a:clrScheme name="Custom 30">
      <a:dk1>
        <a:srgbClr val="000000"/>
      </a:dk1>
      <a:lt1>
        <a:srgbClr val="FFFFFF"/>
      </a:lt1>
      <a:dk2>
        <a:srgbClr val="5A5A5A"/>
      </a:dk2>
      <a:lt2>
        <a:srgbClr val="EEECE1"/>
      </a:lt2>
      <a:accent1>
        <a:srgbClr val="FA9614"/>
      </a:accent1>
      <a:accent2>
        <a:srgbClr val="FC4C02"/>
      </a:accent2>
      <a:accent3>
        <a:srgbClr val="78BE20"/>
      </a:accent3>
      <a:accent4>
        <a:srgbClr val="008240"/>
      </a:accent4>
      <a:accent5>
        <a:srgbClr val="00A9E0"/>
      </a:accent5>
      <a:accent6>
        <a:srgbClr val="0C2C83"/>
      </a:accent6>
      <a:hlink>
        <a:srgbClr val="00A9E0"/>
      </a:hlink>
      <a:folHlink>
        <a:srgbClr val="00A9E0"/>
      </a:folHlink>
    </a:clrScheme>
    <a:fontScheme name="Custom 2">
      <a:majorFont>
        <a:latin typeface="Roboto Bold"/>
        <a:ea typeface=""/>
        <a:cs typeface=""/>
      </a:majorFont>
      <a:minorFont>
        <a:latin typeface="Robo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03B6F197-F079-DB43-81BA-6040693BCD5F}" vid="{FCBED30A-682D-E24B-8B6B-3995E51882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PepsiCo_RnD_16x9_Template</Template>
  <TotalTime>11613</TotalTime>
  <Words>1096</Words>
  <Application>Microsoft Macintosh PowerPoint</Application>
  <PresentationFormat>Custom</PresentationFormat>
  <Paragraphs>290</Paragraphs>
  <Slides>25</Slides>
  <Notes>5</Notes>
  <HiddenSlides>4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Aptos Narrow</vt:lpstr>
      <vt:lpstr>Arial</vt:lpstr>
      <vt:lpstr>Calibri</vt:lpstr>
      <vt:lpstr>Cambria Math</vt:lpstr>
      <vt:lpstr>Helvetica</vt:lpstr>
      <vt:lpstr>Lato</vt:lpstr>
      <vt:lpstr>Roboto</vt:lpstr>
      <vt:lpstr>Roboto Bold</vt:lpstr>
      <vt:lpstr>Wingdings</vt:lpstr>
      <vt:lpstr>PepsiCo_RnD_16x9_Template</vt:lpstr>
      <vt:lpstr>Nonparametric First Passage Time Distribution Estimation for Degradation Data with Random Effects</vt:lpstr>
      <vt:lpstr>Highly reliable products last for long time but their performance subject to degradation over time</vt:lpstr>
      <vt:lpstr>Parametric Lévy process based stochastic models are generally used for degradation modeling</vt:lpstr>
      <vt:lpstr>Fixed Effect versus Random Effect Random effect (heterogeneity) modeling accounts for unit-to-unit variability </vt:lpstr>
      <vt:lpstr>Studies on Parametric Degradation Data with Random Effects</vt:lpstr>
      <vt:lpstr>Gamma Degradation Process with Random Effects</vt:lpstr>
      <vt:lpstr>IG Degradation Process with Random Effects</vt:lpstr>
      <vt:lpstr>Empirical Saddlepoint Approximation (ESA)</vt:lpstr>
      <vt:lpstr>Studies on Nonparametric FPT Estimation</vt:lpstr>
      <vt:lpstr>Studies on Nonparametric FPT Estimation with ESA</vt:lpstr>
      <vt:lpstr>ESA Method enables to estimate of the FPT distribution without any distributional assumptions</vt:lpstr>
      <vt:lpstr>Random Effects with  Empirical Saddlepoint Approximation Method (Random ESA Method)</vt:lpstr>
      <vt:lpstr>Empirical Cumulant Generating Function for Random Effects </vt:lpstr>
      <vt:lpstr>Weighting Methods for the ECGF for Random Effects </vt:lpstr>
      <vt:lpstr>Weight ECGF is applied for saddlepoint approximation to obtain the FPT distribution with random effects</vt:lpstr>
      <vt:lpstr>FPT Distribution Estimation with Proposed ESA Method with Random Effects</vt:lpstr>
      <vt:lpstr>CRImp approach is applied when degradation data are collected with unequal time intervals</vt:lpstr>
      <vt:lpstr>Monte Carlo Simulations</vt:lpstr>
      <vt:lpstr>Simulation Results shows that we can eliminate the model misspecification errors with ESA method for higher percentiles</vt:lpstr>
      <vt:lpstr>Simulation Results shows that we can eliminate the model misspecification errors with ESA method for higher percentiles</vt:lpstr>
      <vt:lpstr>Simulation Results shows that we can eliminate the model misspecification errors with ESA method for higher percentiles</vt:lpstr>
      <vt:lpstr>Applications</vt:lpstr>
      <vt:lpstr>GaAs Laser Data Set in Meeker and Escobar (1998)</vt:lpstr>
      <vt:lpstr>A novel distribution-free approach is proposed to obtain the first passage time distribution with random effects for degradation data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PepsiCo R&amp;D: Presentation Name</dc:title>
  <dc:creator>PALAYANGODA, LOCHANA {PEP}</dc:creator>
  <cp:lastModifiedBy>Palayangoda, Lochana Kanishka</cp:lastModifiedBy>
  <cp:revision>60</cp:revision>
  <dcterms:created xsi:type="dcterms:W3CDTF">2022-06-05T04:59:02Z</dcterms:created>
  <dcterms:modified xsi:type="dcterms:W3CDTF">2025-05-29T01:43:47Z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rticulateGUID">
    <vt:lpwstr>EEED5B15-2FFF-4A3F-AF56-9788EE87FBC9</vt:lpwstr>
  </property>
  <property fmtid="{D5CDD505-2E9C-101B-9397-08002B2CF9AE}" pid="3" name="ArticulatePath">
    <vt:lpwstr>PepsiCo_RnD_16x9_Template</vt:lpwstr>
  </property>
</Properties>
</file>